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43"/>
  </p:notesMasterIdLst>
  <p:sldIdLst>
    <p:sldId id="256" r:id="rId2"/>
    <p:sldId id="341" r:id="rId3"/>
    <p:sldId id="342" r:id="rId4"/>
    <p:sldId id="308" r:id="rId5"/>
    <p:sldId id="311" r:id="rId6"/>
    <p:sldId id="356" r:id="rId7"/>
    <p:sldId id="309" r:id="rId8"/>
    <p:sldId id="357" r:id="rId9"/>
    <p:sldId id="310" r:id="rId10"/>
    <p:sldId id="358" r:id="rId11"/>
    <p:sldId id="314" r:id="rId12"/>
    <p:sldId id="344" r:id="rId13"/>
    <p:sldId id="345" r:id="rId14"/>
    <p:sldId id="343" r:id="rId15"/>
    <p:sldId id="331" r:id="rId16"/>
    <p:sldId id="282" r:id="rId17"/>
    <p:sldId id="283" r:id="rId18"/>
    <p:sldId id="333" r:id="rId19"/>
    <p:sldId id="347" r:id="rId20"/>
    <p:sldId id="316" r:id="rId21"/>
    <p:sldId id="348" r:id="rId22"/>
    <p:sldId id="349" r:id="rId23"/>
    <p:sldId id="352" r:id="rId24"/>
    <p:sldId id="279" r:id="rId25"/>
    <p:sldId id="335" r:id="rId26"/>
    <p:sldId id="305" r:id="rId27"/>
    <p:sldId id="339" r:id="rId28"/>
    <p:sldId id="337" r:id="rId29"/>
    <p:sldId id="338" r:id="rId30"/>
    <p:sldId id="340" r:id="rId31"/>
    <p:sldId id="359" r:id="rId32"/>
    <p:sldId id="351" r:id="rId33"/>
    <p:sldId id="366" r:id="rId34"/>
    <p:sldId id="367" r:id="rId35"/>
    <p:sldId id="368" r:id="rId36"/>
    <p:sldId id="369" r:id="rId37"/>
    <p:sldId id="370" r:id="rId38"/>
    <p:sldId id="371" r:id="rId39"/>
    <p:sldId id="372" r:id="rId40"/>
    <p:sldId id="258" r:id="rId41"/>
    <p:sldId id="35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850"/>
    <a:srgbClr val="FB9B46"/>
    <a:srgbClr val="F483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29"/>
    <p:restoredTop sz="75132"/>
  </p:normalViewPr>
  <p:slideViewPr>
    <p:cSldViewPr snapToGrid="0" snapToObjects="1">
      <p:cViewPr varScale="1">
        <p:scale>
          <a:sx n="54" d="100"/>
          <a:sy n="54" d="100"/>
        </p:scale>
        <p:origin x="564"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3" d="100"/>
          <a:sy n="73" d="100"/>
        </p:scale>
        <p:origin x="356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BFD48-0622-9B46-ACBA-BDBA4B6594F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69C1FD2-479A-1144-AF3A-373346BDA081}">
      <dgm:prSet phldrT="[Text]" custT="1"/>
      <dgm:spPr>
        <a:solidFill>
          <a:schemeClr val="bg2">
            <a:lumMod val="50000"/>
          </a:schemeClr>
        </a:solidFill>
      </dgm:spPr>
      <dgm:t>
        <a:bodyPr/>
        <a:lstStyle/>
        <a:p>
          <a:r>
            <a:rPr lang="en-US" sz="3400" b="0" dirty="0"/>
            <a:t>Person</a:t>
          </a:r>
        </a:p>
      </dgm:t>
    </dgm:pt>
    <dgm:pt modelId="{FF20A57E-7FC3-F04E-9C24-B12C3455E161}" type="parTrans" cxnId="{CBB70045-64D4-A24E-B7C0-B85A6D15A179}">
      <dgm:prSet/>
      <dgm:spPr/>
      <dgm:t>
        <a:bodyPr/>
        <a:lstStyle/>
        <a:p>
          <a:endParaRPr lang="en-US"/>
        </a:p>
      </dgm:t>
    </dgm:pt>
    <dgm:pt modelId="{54A0A94C-000A-8E4E-8827-9B2D8F9F9795}" type="sibTrans" cxnId="{CBB70045-64D4-A24E-B7C0-B85A6D15A179}">
      <dgm:prSet/>
      <dgm:spPr/>
      <dgm:t>
        <a:bodyPr/>
        <a:lstStyle/>
        <a:p>
          <a:endParaRPr lang="en-US"/>
        </a:p>
      </dgm:t>
    </dgm:pt>
    <dgm:pt modelId="{3DEDBEE6-EBD3-144D-A9AB-D236AD742AA2}">
      <dgm:prSet phldrT="[Text]"/>
      <dgm:spPr>
        <a:solidFill>
          <a:schemeClr val="bg2">
            <a:lumMod val="50000"/>
          </a:schemeClr>
        </a:solidFill>
      </dgm:spPr>
      <dgm:t>
        <a:bodyPr/>
        <a:lstStyle/>
        <a:p>
          <a:r>
            <a:rPr lang="en-US" dirty="0"/>
            <a:t>Developmental Stage</a:t>
          </a:r>
        </a:p>
      </dgm:t>
    </dgm:pt>
    <dgm:pt modelId="{7E75AB37-88AC-6642-B9EC-7453743AED3D}" type="parTrans" cxnId="{AAB4DD92-0430-5B42-91A1-FB9ACCAB9DD6}">
      <dgm:prSet/>
      <dgm:spPr>
        <a:ln>
          <a:solidFill>
            <a:schemeClr val="tx1"/>
          </a:solidFill>
        </a:ln>
      </dgm:spPr>
      <dgm:t>
        <a:bodyPr/>
        <a:lstStyle/>
        <a:p>
          <a:endParaRPr lang="en-US"/>
        </a:p>
      </dgm:t>
    </dgm:pt>
    <dgm:pt modelId="{75FDDB06-8ADB-0E4A-8391-6A2B979E2C4C}" type="sibTrans" cxnId="{AAB4DD92-0430-5B42-91A1-FB9ACCAB9DD6}">
      <dgm:prSet/>
      <dgm:spPr/>
      <dgm:t>
        <a:bodyPr/>
        <a:lstStyle/>
        <a:p>
          <a:endParaRPr lang="en-US"/>
        </a:p>
      </dgm:t>
    </dgm:pt>
    <dgm:pt modelId="{D86D481C-2BC1-B34B-BB2D-2BAADAAC320C}">
      <dgm:prSet phldrT="[Text]" custT="1"/>
      <dgm:spPr>
        <a:solidFill>
          <a:schemeClr val="bg2">
            <a:lumMod val="50000"/>
          </a:schemeClr>
        </a:solidFill>
      </dgm:spPr>
      <dgm:t>
        <a:bodyPr/>
        <a:lstStyle/>
        <a:p>
          <a:r>
            <a:rPr lang="en-US" sz="2000" dirty="0"/>
            <a:t>Emotions</a:t>
          </a:r>
        </a:p>
      </dgm:t>
    </dgm:pt>
    <dgm:pt modelId="{FCEF863B-EDB8-5047-83C4-D9F73A498911}" type="parTrans" cxnId="{1408E3A2-512D-C241-84A7-A2ED40A14090}">
      <dgm:prSet/>
      <dgm:spPr>
        <a:ln>
          <a:solidFill>
            <a:schemeClr val="tx1"/>
          </a:solidFill>
        </a:ln>
      </dgm:spPr>
      <dgm:t>
        <a:bodyPr/>
        <a:lstStyle/>
        <a:p>
          <a:endParaRPr lang="en-US"/>
        </a:p>
      </dgm:t>
    </dgm:pt>
    <dgm:pt modelId="{28705324-6EC0-524A-91AB-399B2216F6F1}" type="sibTrans" cxnId="{1408E3A2-512D-C241-84A7-A2ED40A14090}">
      <dgm:prSet/>
      <dgm:spPr/>
      <dgm:t>
        <a:bodyPr/>
        <a:lstStyle/>
        <a:p>
          <a:endParaRPr lang="en-US"/>
        </a:p>
      </dgm:t>
    </dgm:pt>
    <dgm:pt modelId="{94ABE8DA-97F8-C64E-9F7A-3169A5E7034F}">
      <dgm:prSet phldrT="[Text]" custT="1"/>
      <dgm:spPr>
        <a:solidFill>
          <a:schemeClr val="bg2">
            <a:lumMod val="50000"/>
          </a:schemeClr>
        </a:solidFill>
      </dgm:spPr>
      <dgm:t>
        <a:bodyPr/>
        <a:lstStyle/>
        <a:p>
          <a:r>
            <a:rPr lang="en-US" sz="2000" dirty="0"/>
            <a:t>Language</a:t>
          </a:r>
        </a:p>
      </dgm:t>
    </dgm:pt>
    <dgm:pt modelId="{1E9E41A8-0AA1-E641-96B4-5C4E0671D5B2}" type="parTrans" cxnId="{26C54B7F-7322-6E4E-B8FD-316E41222EE9}">
      <dgm:prSet/>
      <dgm:spPr>
        <a:ln>
          <a:solidFill>
            <a:schemeClr val="tx1"/>
          </a:solidFill>
        </a:ln>
      </dgm:spPr>
      <dgm:t>
        <a:bodyPr/>
        <a:lstStyle/>
        <a:p>
          <a:endParaRPr lang="en-US"/>
        </a:p>
      </dgm:t>
    </dgm:pt>
    <dgm:pt modelId="{F58970FF-0AD5-5B47-BC48-5F3A04F03E11}" type="sibTrans" cxnId="{26C54B7F-7322-6E4E-B8FD-316E41222EE9}">
      <dgm:prSet/>
      <dgm:spPr/>
      <dgm:t>
        <a:bodyPr/>
        <a:lstStyle/>
        <a:p>
          <a:endParaRPr lang="en-US"/>
        </a:p>
      </dgm:t>
    </dgm:pt>
    <dgm:pt modelId="{670E446C-C73D-5B46-8D19-8E1DB9466A6E}">
      <dgm:prSet phldrT="[Text]" custT="1"/>
      <dgm:spPr>
        <a:solidFill>
          <a:schemeClr val="bg2">
            <a:lumMod val="50000"/>
          </a:schemeClr>
        </a:solidFill>
      </dgm:spPr>
      <dgm:t>
        <a:bodyPr/>
        <a:lstStyle/>
        <a:p>
          <a:r>
            <a:rPr lang="en-US" sz="2000" dirty="0"/>
            <a:t>Values</a:t>
          </a:r>
        </a:p>
      </dgm:t>
    </dgm:pt>
    <dgm:pt modelId="{52921B2C-0562-BE44-874A-7FB976DFE6ED}" type="parTrans" cxnId="{FB04C3C5-74FB-934D-8329-9A4CAB6E2D2E}">
      <dgm:prSet/>
      <dgm:spPr>
        <a:ln>
          <a:solidFill>
            <a:schemeClr val="tx1"/>
          </a:solidFill>
        </a:ln>
      </dgm:spPr>
      <dgm:t>
        <a:bodyPr/>
        <a:lstStyle/>
        <a:p>
          <a:endParaRPr lang="en-US"/>
        </a:p>
      </dgm:t>
    </dgm:pt>
    <dgm:pt modelId="{BB41C32D-E2FA-6B4F-9DFF-CCC0CE335F12}" type="sibTrans" cxnId="{FB04C3C5-74FB-934D-8329-9A4CAB6E2D2E}">
      <dgm:prSet/>
      <dgm:spPr/>
      <dgm:t>
        <a:bodyPr/>
        <a:lstStyle/>
        <a:p>
          <a:endParaRPr lang="en-US"/>
        </a:p>
      </dgm:t>
    </dgm:pt>
    <dgm:pt modelId="{A264A5BD-FB73-E149-9C60-835821903FAF}">
      <dgm:prSet phldrT="[Text]" custT="1"/>
      <dgm:spPr>
        <a:solidFill>
          <a:schemeClr val="bg2">
            <a:lumMod val="50000"/>
          </a:schemeClr>
        </a:solidFill>
      </dgm:spPr>
      <dgm:t>
        <a:bodyPr/>
        <a:lstStyle/>
        <a:p>
          <a:r>
            <a:rPr lang="en-US" sz="2000" dirty="0"/>
            <a:t>Goals</a:t>
          </a:r>
        </a:p>
      </dgm:t>
    </dgm:pt>
    <dgm:pt modelId="{06BE073A-146E-0F43-B222-AE5E54EFD832}" type="parTrans" cxnId="{729CBA40-6BF1-4946-BA02-A0C2F0607DA0}">
      <dgm:prSet/>
      <dgm:spPr>
        <a:ln>
          <a:solidFill>
            <a:schemeClr val="tx1"/>
          </a:solidFill>
        </a:ln>
      </dgm:spPr>
      <dgm:t>
        <a:bodyPr/>
        <a:lstStyle/>
        <a:p>
          <a:endParaRPr lang="en-US"/>
        </a:p>
      </dgm:t>
    </dgm:pt>
    <dgm:pt modelId="{1BFA0EE7-12AC-CE48-A7EA-C42068CF2AE9}" type="sibTrans" cxnId="{729CBA40-6BF1-4946-BA02-A0C2F0607DA0}">
      <dgm:prSet/>
      <dgm:spPr/>
      <dgm:t>
        <a:bodyPr/>
        <a:lstStyle/>
        <a:p>
          <a:endParaRPr lang="en-US"/>
        </a:p>
      </dgm:t>
    </dgm:pt>
    <dgm:pt modelId="{F8F73902-7D32-6E41-A6E3-F5778E182D81}" type="pres">
      <dgm:prSet presAssocID="{F9CBFD48-0622-9B46-ACBA-BDBA4B6594FC}" presName="hierChild1" presStyleCnt="0">
        <dgm:presLayoutVars>
          <dgm:orgChart val="1"/>
          <dgm:chPref val="1"/>
          <dgm:dir/>
          <dgm:animOne val="branch"/>
          <dgm:animLvl val="lvl"/>
          <dgm:resizeHandles/>
        </dgm:presLayoutVars>
      </dgm:prSet>
      <dgm:spPr/>
      <dgm:t>
        <a:bodyPr/>
        <a:lstStyle/>
        <a:p>
          <a:endParaRPr lang="en-US"/>
        </a:p>
      </dgm:t>
    </dgm:pt>
    <dgm:pt modelId="{0AE4F0EF-85AF-2747-9AB3-056634134D84}" type="pres">
      <dgm:prSet presAssocID="{269C1FD2-479A-1144-AF3A-373346BDA081}" presName="hierRoot1" presStyleCnt="0">
        <dgm:presLayoutVars>
          <dgm:hierBranch val="init"/>
        </dgm:presLayoutVars>
      </dgm:prSet>
      <dgm:spPr/>
    </dgm:pt>
    <dgm:pt modelId="{4EEA39E0-AE50-024B-894E-2105CA25294A}" type="pres">
      <dgm:prSet presAssocID="{269C1FD2-479A-1144-AF3A-373346BDA081}" presName="rootComposite1" presStyleCnt="0"/>
      <dgm:spPr/>
    </dgm:pt>
    <dgm:pt modelId="{C8598F74-F3AA-1842-B22E-D8F62B46B2AC}" type="pres">
      <dgm:prSet presAssocID="{269C1FD2-479A-1144-AF3A-373346BDA081}" presName="rootText1" presStyleLbl="node0" presStyleIdx="0" presStyleCnt="1" custLinFactNeighborY="9191">
        <dgm:presLayoutVars>
          <dgm:chPref val="3"/>
        </dgm:presLayoutVars>
      </dgm:prSet>
      <dgm:spPr/>
      <dgm:t>
        <a:bodyPr/>
        <a:lstStyle/>
        <a:p>
          <a:endParaRPr lang="en-US"/>
        </a:p>
      </dgm:t>
    </dgm:pt>
    <dgm:pt modelId="{4885739F-7850-A34E-BE8A-5CE826051F07}" type="pres">
      <dgm:prSet presAssocID="{269C1FD2-479A-1144-AF3A-373346BDA081}" presName="rootConnector1" presStyleLbl="node1" presStyleIdx="0" presStyleCnt="0"/>
      <dgm:spPr/>
      <dgm:t>
        <a:bodyPr/>
        <a:lstStyle/>
        <a:p>
          <a:endParaRPr lang="en-US"/>
        </a:p>
      </dgm:t>
    </dgm:pt>
    <dgm:pt modelId="{A10D719A-903E-D847-8D33-9A8786AD28FE}" type="pres">
      <dgm:prSet presAssocID="{269C1FD2-479A-1144-AF3A-373346BDA081}" presName="hierChild2" presStyleCnt="0"/>
      <dgm:spPr/>
    </dgm:pt>
    <dgm:pt modelId="{227E1E06-D10C-7140-8503-6046D7D82AAA}" type="pres">
      <dgm:prSet presAssocID="{7E75AB37-88AC-6642-B9EC-7453743AED3D}" presName="Name37" presStyleLbl="parChTrans1D2" presStyleIdx="0" presStyleCnt="5"/>
      <dgm:spPr/>
      <dgm:t>
        <a:bodyPr/>
        <a:lstStyle/>
        <a:p>
          <a:endParaRPr lang="en-US"/>
        </a:p>
      </dgm:t>
    </dgm:pt>
    <dgm:pt modelId="{DD698E0E-AE0F-404D-A607-F55132E7CE07}" type="pres">
      <dgm:prSet presAssocID="{3DEDBEE6-EBD3-144D-A9AB-D236AD742AA2}" presName="hierRoot2" presStyleCnt="0">
        <dgm:presLayoutVars>
          <dgm:hierBranch val="init"/>
        </dgm:presLayoutVars>
      </dgm:prSet>
      <dgm:spPr/>
    </dgm:pt>
    <dgm:pt modelId="{E8E35DB1-2387-7842-AFBD-9791636ECA68}" type="pres">
      <dgm:prSet presAssocID="{3DEDBEE6-EBD3-144D-A9AB-D236AD742AA2}" presName="rootComposite" presStyleCnt="0"/>
      <dgm:spPr/>
    </dgm:pt>
    <dgm:pt modelId="{3FDB6511-F789-D24E-802B-3553AAE4DB88}" type="pres">
      <dgm:prSet presAssocID="{3DEDBEE6-EBD3-144D-A9AB-D236AD742AA2}" presName="rootText" presStyleLbl="node2" presStyleIdx="0" presStyleCnt="5">
        <dgm:presLayoutVars>
          <dgm:chPref val="3"/>
        </dgm:presLayoutVars>
      </dgm:prSet>
      <dgm:spPr/>
      <dgm:t>
        <a:bodyPr/>
        <a:lstStyle/>
        <a:p>
          <a:endParaRPr lang="en-US"/>
        </a:p>
      </dgm:t>
    </dgm:pt>
    <dgm:pt modelId="{D351F78F-AE9B-FB4D-B584-43CFA747BB2E}" type="pres">
      <dgm:prSet presAssocID="{3DEDBEE6-EBD3-144D-A9AB-D236AD742AA2}" presName="rootConnector" presStyleLbl="node2" presStyleIdx="0" presStyleCnt="5"/>
      <dgm:spPr/>
      <dgm:t>
        <a:bodyPr/>
        <a:lstStyle/>
        <a:p>
          <a:endParaRPr lang="en-US"/>
        </a:p>
      </dgm:t>
    </dgm:pt>
    <dgm:pt modelId="{82E7562B-5D69-584E-AE49-84230BA3F12F}" type="pres">
      <dgm:prSet presAssocID="{3DEDBEE6-EBD3-144D-A9AB-D236AD742AA2}" presName="hierChild4" presStyleCnt="0"/>
      <dgm:spPr/>
    </dgm:pt>
    <dgm:pt modelId="{835F8752-6DFD-A84E-AD1A-CE34533691CB}" type="pres">
      <dgm:prSet presAssocID="{3DEDBEE6-EBD3-144D-A9AB-D236AD742AA2}" presName="hierChild5" presStyleCnt="0"/>
      <dgm:spPr/>
    </dgm:pt>
    <dgm:pt modelId="{A883DCCA-32B4-8144-85D0-BEF2C9F357CD}" type="pres">
      <dgm:prSet presAssocID="{FCEF863B-EDB8-5047-83C4-D9F73A498911}" presName="Name37" presStyleLbl="parChTrans1D2" presStyleIdx="1" presStyleCnt="5"/>
      <dgm:spPr/>
      <dgm:t>
        <a:bodyPr/>
        <a:lstStyle/>
        <a:p>
          <a:endParaRPr lang="en-US"/>
        </a:p>
      </dgm:t>
    </dgm:pt>
    <dgm:pt modelId="{12203956-1476-4143-9764-72C31A5128F7}" type="pres">
      <dgm:prSet presAssocID="{D86D481C-2BC1-B34B-BB2D-2BAADAAC320C}" presName="hierRoot2" presStyleCnt="0">
        <dgm:presLayoutVars>
          <dgm:hierBranch val="init"/>
        </dgm:presLayoutVars>
      </dgm:prSet>
      <dgm:spPr/>
    </dgm:pt>
    <dgm:pt modelId="{3429BE19-00DE-D141-B8D6-89797CA4E9F1}" type="pres">
      <dgm:prSet presAssocID="{D86D481C-2BC1-B34B-BB2D-2BAADAAC320C}" presName="rootComposite" presStyleCnt="0"/>
      <dgm:spPr/>
    </dgm:pt>
    <dgm:pt modelId="{4361890E-0E12-A443-B286-FD4D4BEC74EC}" type="pres">
      <dgm:prSet presAssocID="{D86D481C-2BC1-B34B-BB2D-2BAADAAC320C}" presName="rootText" presStyleLbl="node2" presStyleIdx="1" presStyleCnt="5">
        <dgm:presLayoutVars>
          <dgm:chPref val="3"/>
        </dgm:presLayoutVars>
      </dgm:prSet>
      <dgm:spPr/>
      <dgm:t>
        <a:bodyPr/>
        <a:lstStyle/>
        <a:p>
          <a:endParaRPr lang="en-US"/>
        </a:p>
      </dgm:t>
    </dgm:pt>
    <dgm:pt modelId="{776F0D50-4795-9C45-B542-46EA9504E3C9}" type="pres">
      <dgm:prSet presAssocID="{D86D481C-2BC1-B34B-BB2D-2BAADAAC320C}" presName="rootConnector" presStyleLbl="node2" presStyleIdx="1" presStyleCnt="5"/>
      <dgm:spPr/>
      <dgm:t>
        <a:bodyPr/>
        <a:lstStyle/>
        <a:p>
          <a:endParaRPr lang="en-US"/>
        </a:p>
      </dgm:t>
    </dgm:pt>
    <dgm:pt modelId="{41A086AC-FBCD-4949-82B4-B1537665E3CC}" type="pres">
      <dgm:prSet presAssocID="{D86D481C-2BC1-B34B-BB2D-2BAADAAC320C}" presName="hierChild4" presStyleCnt="0"/>
      <dgm:spPr/>
    </dgm:pt>
    <dgm:pt modelId="{C11C6ED6-8F27-B945-B189-AFF200012CE5}" type="pres">
      <dgm:prSet presAssocID="{D86D481C-2BC1-B34B-BB2D-2BAADAAC320C}" presName="hierChild5" presStyleCnt="0"/>
      <dgm:spPr/>
    </dgm:pt>
    <dgm:pt modelId="{C57DB2EF-403C-5A4A-97ED-5D4B737A74EA}" type="pres">
      <dgm:prSet presAssocID="{1E9E41A8-0AA1-E641-96B4-5C4E0671D5B2}" presName="Name37" presStyleLbl="parChTrans1D2" presStyleIdx="2" presStyleCnt="5"/>
      <dgm:spPr/>
      <dgm:t>
        <a:bodyPr/>
        <a:lstStyle/>
        <a:p>
          <a:endParaRPr lang="en-US"/>
        </a:p>
      </dgm:t>
    </dgm:pt>
    <dgm:pt modelId="{A5C04CFF-9E72-AD44-AE86-89DE655632A3}" type="pres">
      <dgm:prSet presAssocID="{94ABE8DA-97F8-C64E-9F7A-3169A5E7034F}" presName="hierRoot2" presStyleCnt="0">
        <dgm:presLayoutVars>
          <dgm:hierBranch val="init"/>
        </dgm:presLayoutVars>
      </dgm:prSet>
      <dgm:spPr/>
    </dgm:pt>
    <dgm:pt modelId="{E5EF6E92-3D1E-B64B-81C3-82808DA772F8}" type="pres">
      <dgm:prSet presAssocID="{94ABE8DA-97F8-C64E-9F7A-3169A5E7034F}" presName="rootComposite" presStyleCnt="0"/>
      <dgm:spPr/>
    </dgm:pt>
    <dgm:pt modelId="{D0C4521F-BA26-E34D-829A-21F3AFB09C70}" type="pres">
      <dgm:prSet presAssocID="{94ABE8DA-97F8-C64E-9F7A-3169A5E7034F}" presName="rootText" presStyleLbl="node2" presStyleIdx="2" presStyleCnt="5">
        <dgm:presLayoutVars>
          <dgm:chPref val="3"/>
        </dgm:presLayoutVars>
      </dgm:prSet>
      <dgm:spPr/>
      <dgm:t>
        <a:bodyPr/>
        <a:lstStyle/>
        <a:p>
          <a:endParaRPr lang="en-US"/>
        </a:p>
      </dgm:t>
    </dgm:pt>
    <dgm:pt modelId="{D2F861D4-6ED6-8940-9146-24DCC52ECFC8}" type="pres">
      <dgm:prSet presAssocID="{94ABE8DA-97F8-C64E-9F7A-3169A5E7034F}" presName="rootConnector" presStyleLbl="node2" presStyleIdx="2" presStyleCnt="5"/>
      <dgm:spPr/>
      <dgm:t>
        <a:bodyPr/>
        <a:lstStyle/>
        <a:p>
          <a:endParaRPr lang="en-US"/>
        </a:p>
      </dgm:t>
    </dgm:pt>
    <dgm:pt modelId="{B9BC0D94-2835-A645-BB30-49251C7E934D}" type="pres">
      <dgm:prSet presAssocID="{94ABE8DA-97F8-C64E-9F7A-3169A5E7034F}" presName="hierChild4" presStyleCnt="0"/>
      <dgm:spPr/>
    </dgm:pt>
    <dgm:pt modelId="{BBD492A0-36BB-B045-971E-D3833107AC77}" type="pres">
      <dgm:prSet presAssocID="{94ABE8DA-97F8-C64E-9F7A-3169A5E7034F}" presName="hierChild5" presStyleCnt="0"/>
      <dgm:spPr/>
    </dgm:pt>
    <dgm:pt modelId="{0DFD2624-E618-E442-9D17-939F90A1F664}" type="pres">
      <dgm:prSet presAssocID="{06BE073A-146E-0F43-B222-AE5E54EFD832}" presName="Name37" presStyleLbl="parChTrans1D2" presStyleIdx="3" presStyleCnt="5"/>
      <dgm:spPr/>
      <dgm:t>
        <a:bodyPr/>
        <a:lstStyle/>
        <a:p>
          <a:endParaRPr lang="en-US"/>
        </a:p>
      </dgm:t>
    </dgm:pt>
    <dgm:pt modelId="{F04ACA74-EA1C-F840-990E-B8F8435BB240}" type="pres">
      <dgm:prSet presAssocID="{A264A5BD-FB73-E149-9C60-835821903FAF}" presName="hierRoot2" presStyleCnt="0">
        <dgm:presLayoutVars>
          <dgm:hierBranch val="init"/>
        </dgm:presLayoutVars>
      </dgm:prSet>
      <dgm:spPr/>
    </dgm:pt>
    <dgm:pt modelId="{C2C034B9-0D07-3840-B1DB-304F1097941E}" type="pres">
      <dgm:prSet presAssocID="{A264A5BD-FB73-E149-9C60-835821903FAF}" presName="rootComposite" presStyleCnt="0"/>
      <dgm:spPr/>
    </dgm:pt>
    <dgm:pt modelId="{23ACBF73-F546-1148-ABF1-A4F691EFC646}" type="pres">
      <dgm:prSet presAssocID="{A264A5BD-FB73-E149-9C60-835821903FAF}" presName="rootText" presStyleLbl="node2" presStyleIdx="3" presStyleCnt="5">
        <dgm:presLayoutVars>
          <dgm:chPref val="3"/>
        </dgm:presLayoutVars>
      </dgm:prSet>
      <dgm:spPr/>
      <dgm:t>
        <a:bodyPr/>
        <a:lstStyle/>
        <a:p>
          <a:endParaRPr lang="en-US"/>
        </a:p>
      </dgm:t>
    </dgm:pt>
    <dgm:pt modelId="{222BB988-4CEB-7D49-BAB4-72E814A943F2}" type="pres">
      <dgm:prSet presAssocID="{A264A5BD-FB73-E149-9C60-835821903FAF}" presName="rootConnector" presStyleLbl="node2" presStyleIdx="3" presStyleCnt="5"/>
      <dgm:spPr/>
      <dgm:t>
        <a:bodyPr/>
        <a:lstStyle/>
        <a:p>
          <a:endParaRPr lang="en-US"/>
        </a:p>
      </dgm:t>
    </dgm:pt>
    <dgm:pt modelId="{5EEF4649-09D8-594F-91AC-64E9E25A7B4E}" type="pres">
      <dgm:prSet presAssocID="{A264A5BD-FB73-E149-9C60-835821903FAF}" presName="hierChild4" presStyleCnt="0"/>
      <dgm:spPr/>
    </dgm:pt>
    <dgm:pt modelId="{E424F006-61B6-DE4F-90CF-56A416FA275C}" type="pres">
      <dgm:prSet presAssocID="{A264A5BD-FB73-E149-9C60-835821903FAF}" presName="hierChild5" presStyleCnt="0"/>
      <dgm:spPr/>
    </dgm:pt>
    <dgm:pt modelId="{A56046C5-3BFA-404C-A6C5-6B80B745BB0B}" type="pres">
      <dgm:prSet presAssocID="{52921B2C-0562-BE44-874A-7FB976DFE6ED}" presName="Name37" presStyleLbl="parChTrans1D2" presStyleIdx="4" presStyleCnt="5"/>
      <dgm:spPr/>
      <dgm:t>
        <a:bodyPr/>
        <a:lstStyle/>
        <a:p>
          <a:endParaRPr lang="en-US"/>
        </a:p>
      </dgm:t>
    </dgm:pt>
    <dgm:pt modelId="{AD56C095-3EC3-BA4D-A21D-DD29E33C9CCB}" type="pres">
      <dgm:prSet presAssocID="{670E446C-C73D-5B46-8D19-8E1DB9466A6E}" presName="hierRoot2" presStyleCnt="0">
        <dgm:presLayoutVars>
          <dgm:hierBranch val="init"/>
        </dgm:presLayoutVars>
      </dgm:prSet>
      <dgm:spPr/>
    </dgm:pt>
    <dgm:pt modelId="{025D79C2-FD52-DA48-BEFE-D40CEC0B39ED}" type="pres">
      <dgm:prSet presAssocID="{670E446C-C73D-5B46-8D19-8E1DB9466A6E}" presName="rootComposite" presStyleCnt="0"/>
      <dgm:spPr/>
    </dgm:pt>
    <dgm:pt modelId="{B526E5F8-84B6-7442-9717-11AB2E87FF04}" type="pres">
      <dgm:prSet presAssocID="{670E446C-C73D-5B46-8D19-8E1DB9466A6E}" presName="rootText" presStyleLbl="node2" presStyleIdx="4" presStyleCnt="5">
        <dgm:presLayoutVars>
          <dgm:chPref val="3"/>
        </dgm:presLayoutVars>
      </dgm:prSet>
      <dgm:spPr/>
      <dgm:t>
        <a:bodyPr/>
        <a:lstStyle/>
        <a:p>
          <a:endParaRPr lang="en-US"/>
        </a:p>
      </dgm:t>
    </dgm:pt>
    <dgm:pt modelId="{9B92A33D-4D11-9547-AEB0-892C7D361C8D}" type="pres">
      <dgm:prSet presAssocID="{670E446C-C73D-5B46-8D19-8E1DB9466A6E}" presName="rootConnector" presStyleLbl="node2" presStyleIdx="4" presStyleCnt="5"/>
      <dgm:spPr/>
      <dgm:t>
        <a:bodyPr/>
        <a:lstStyle/>
        <a:p>
          <a:endParaRPr lang="en-US"/>
        </a:p>
      </dgm:t>
    </dgm:pt>
    <dgm:pt modelId="{EF982758-FC74-9F42-B036-913A07B2A9D8}" type="pres">
      <dgm:prSet presAssocID="{670E446C-C73D-5B46-8D19-8E1DB9466A6E}" presName="hierChild4" presStyleCnt="0"/>
      <dgm:spPr/>
    </dgm:pt>
    <dgm:pt modelId="{B76D2512-0AF9-5747-846E-5AB25110DB1F}" type="pres">
      <dgm:prSet presAssocID="{670E446C-C73D-5B46-8D19-8E1DB9466A6E}" presName="hierChild5" presStyleCnt="0"/>
      <dgm:spPr/>
    </dgm:pt>
    <dgm:pt modelId="{88FDBF46-0711-0244-B992-4CE239CC9674}" type="pres">
      <dgm:prSet presAssocID="{269C1FD2-479A-1144-AF3A-373346BDA081}" presName="hierChild3" presStyleCnt="0"/>
      <dgm:spPr/>
    </dgm:pt>
  </dgm:ptLst>
  <dgm:cxnLst>
    <dgm:cxn modelId="{12F563B6-1338-5C4D-AB4E-FCB22A21B7F5}" type="presOf" srcId="{269C1FD2-479A-1144-AF3A-373346BDA081}" destId="{4885739F-7850-A34E-BE8A-5CE826051F07}" srcOrd="1" destOrd="0" presId="urn:microsoft.com/office/officeart/2005/8/layout/orgChart1"/>
    <dgm:cxn modelId="{955988E4-43DF-164C-8561-2F57CAB2A39E}" type="presOf" srcId="{3DEDBEE6-EBD3-144D-A9AB-D236AD742AA2}" destId="{3FDB6511-F789-D24E-802B-3553AAE4DB88}" srcOrd="0" destOrd="0" presId="urn:microsoft.com/office/officeart/2005/8/layout/orgChart1"/>
    <dgm:cxn modelId="{CBB70045-64D4-A24E-B7C0-B85A6D15A179}" srcId="{F9CBFD48-0622-9B46-ACBA-BDBA4B6594FC}" destId="{269C1FD2-479A-1144-AF3A-373346BDA081}" srcOrd="0" destOrd="0" parTransId="{FF20A57E-7FC3-F04E-9C24-B12C3455E161}" sibTransId="{54A0A94C-000A-8E4E-8827-9B2D8F9F9795}"/>
    <dgm:cxn modelId="{D9E8DFAC-C537-5C4E-88CA-2A5026C473FB}" type="presOf" srcId="{A264A5BD-FB73-E149-9C60-835821903FAF}" destId="{23ACBF73-F546-1148-ABF1-A4F691EFC646}" srcOrd="0" destOrd="0" presId="urn:microsoft.com/office/officeart/2005/8/layout/orgChart1"/>
    <dgm:cxn modelId="{B5A2372B-012C-5440-B236-01455E2D6A0D}" type="presOf" srcId="{670E446C-C73D-5B46-8D19-8E1DB9466A6E}" destId="{B526E5F8-84B6-7442-9717-11AB2E87FF04}" srcOrd="0" destOrd="0" presId="urn:microsoft.com/office/officeart/2005/8/layout/orgChart1"/>
    <dgm:cxn modelId="{90B766D5-A63F-424F-92B0-35A721553F39}" type="presOf" srcId="{D86D481C-2BC1-B34B-BB2D-2BAADAAC320C}" destId="{4361890E-0E12-A443-B286-FD4D4BEC74EC}" srcOrd="0" destOrd="0" presId="urn:microsoft.com/office/officeart/2005/8/layout/orgChart1"/>
    <dgm:cxn modelId="{13A11B3B-A404-F648-B067-F216934F9054}" type="presOf" srcId="{1E9E41A8-0AA1-E641-96B4-5C4E0671D5B2}" destId="{C57DB2EF-403C-5A4A-97ED-5D4B737A74EA}" srcOrd="0" destOrd="0" presId="urn:microsoft.com/office/officeart/2005/8/layout/orgChart1"/>
    <dgm:cxn modelId="{D1A37F86-6B42-5C4F-B43C-571B0B2851C4}" type="presOf" srcId="{269C1FD2-479A-1144-AF3A-373346BDA081}" destId="{C8598F74-F3AA-1842-B22E-D8F62B46B2AC}" srcOrd="0" destOrd="0" presId="urn:microsoft.com/office/officeart/2005/8/layout/orgChart1"/>
    <dgm:cxn modelId="{0A64B24C-6F11-3D46-A08B-D877919FE328}" type="presOf" srcId="{FCEF863B-EDB8-5047-83C4-D9F73A498911}" destId="{A883DCCA-32B4-8144-85D0-BEF2C9F357CD}" srcOrd="0" destOrd="0" presId="urn:microsoft.com/office/officeart/2005/8/layout/orgChart1"/>
    <dgm:cxn modelId="{729CBA40-6BF1-4946-BA02-A0C2F0607DA0}" srcId="{269C1FD2-479A-1144-AF3A-373346BDA081}" destId="{A264A5BD-FB73-E149-9C60-835821903FAF}" srcOrd="3" destOrd="0" parTransId="{06BE073A-146E-0F43-B222-AE5E54EFD832}" sibTransId="{1BFA0EE7-12AC-CE48-A7EA-C42068CF2AE9}"/>
    <dgm:cxn modelId="{21319DFE-38D5-6B44-96DA-23C431123FB0}" type="presOf" srcId="{06BE073A-146E-0F43-B222-AE5E54EFD832}" destId="{0DFD2624-E618-E442-9D17-939F90A1F664}" srcOrd="0" destOrd="0" presId="urn:microsoft.com/office/officeart/2005/8/layout/orgChart1"/>
    <dgm:cxn modelId="{AAB4DD92-0430-5B42-91A1-FB9ACCAB9DD6}" srcId="{269C1FD2-479A-1144-AF3A-373346BDA081}" destId="{3DEDBEE6-EBD3-144D-A9AB-D236AD742AA2}" srcOrd="0" destOrd="0" parTransId="{7E75AB37-88AC-6642-B9EC-7453743AED3D}" sibTransId="{75FDDB06-8ADB-0E4A-8391-6A2B979E2C4C}"/>
    <dgm:cxn modelId="{FB04C3C5-74FB-934D-8329-9A4CAB6E2D2E}" srcId="{269C1FD2-479A-1144-AF3A-373346BDA081}" destId="{670E446C-C73D-5B46-8D19-8E1DB9466A6E}" srcOrd="4" destOrd="0" parTransId="{52921B2C-0562-BE44-874A-7FB976DFE6ED}" sibTransId="{BB41C32D-E2FA-6B4F-9DFF-CCC0CE335F12}"/>
    <dgm:cxn modelId="{C2152860-41C9-DB41-8068-C6588ED9DCD0}" type="presOf" srcId="{F9CBFD48-0622-9B46-ACBA-BDBA4B6594FC}" destId="{F8F73902-7D32-6E41-A6E3-F5778E182D81}" srcOrd="0" destOrd="0" presId="urn:microsoft.com/office/officeart/2005/8/layout/orgChart1"/>
    <dgm:cxn modelId="{DBF70251-FD45-4540-B538-F0D59EDCF092}" type="presOf" srcId="{670E446C-C73D-5B46-8D19-8E1DB9466A6E}" destId="{9B92A33D-4D11-9547-AEB0-892C7D361C8D}" srcOrd="1" destOrd="0" presId="urn:microsoft.com/office/officeart/2005/8/layout/orgChart1"/>
    <dgm:cxn modelId="{CDE910CA-7383-584B-A0F9-585B376C055B}" type="presOf" srcId="{3DEDBEE6-EBD3-144D-A9AB-D236AD742AA2}" destId="{D351F78F-AE9B-FB4D-B584-43CFA747BB2E}" srcOrd="1" destOrd="0" presId="urn:microsoft.com/office/officeart/2005/8/layout/orgChart1"/>
    <dgm:cxn modelId="{1408E3A2-512D-C241-84A7-A2ED40A14090}" srcId="{269C1FD2-479A-1144-AF3A-373346BDA081}" destId="{D86D481C-2BC1-B34B-BB2D-2BAADAAC320C}" srcOrd="1" destOrd="0" parTransId="{FCEF863B-EDB8-5047-83C4-D9F73A498911}" sibTransId="{28705324-6EC0-524A-91AB-399B2216F6F1}"/>
    <dgm:cxn modelId="{78E66998-FA54-204C-8C2E-9CD68B3F67C0}" type="presOf" srcId="{7E75AB37-88AC-6642-B9EC-7453743AED3D}" destId="{227E1E06-D10C-7140-8503-6046D7D82AAA}" srcOrd="0" destOrd="0" presId="urn:microsoft.com/office/officeart/2005/8/layout/orgChart1"/>
    <dgm:cxn modelId="{EF83BF5C-C78C-074E-80DD-7F773B493B48}" type="presOf" srcId="{94ABE8DA-97F8-C64E-9F7A-3169A5E7034F}" destId="{D0C4521F-BA26-E34D-829A-21F3AFB09C70}" srcOrd="0" destOrd="0" presId="urn:microsoft.com/office/officeart/2005/8/layout/orgChart1"/>
    <dgm:cxn modelId="{0BA9AB04-CF13-004E-BBD8-02F297CF0D84}" type="presOf" srcId="{94ABE8DA-97F8-C64E-9F7A-3169A5E7034F}" destId="{D2F861D4-6ED6-8940-9146-24DCC52ECFC8}" srcOrd="1" destOrd="0" presId="urn:microsoft.com/office/officeart/2005/8/layout/orgChart1"/>
    <dgm:cxn modelId="{7F27B8A3-7872-4C4D-AD93-C7EFE95DE5CD}" type="presOf" srcId="{A264A5BD-FB73-E149-9C60-835821903FAF}" destId="{222BB988-4CEB-7D49-BAB4-72E814A943F2}" srcOrd="1" destOrd="0" presId="urn:microsoft.com/office/officeart/2005/8/layout/orgChart1"/>
    <dgm:cxn modelId="{1DD269BA-9D87-B247-A4C1-0CE0D8026472}" type="presOf" srcId="{D86D481C-2BC1-B34B-BB2D-2BAADAAC320C}" destId="{776F0D50-4795-9C45-B542-46EA9504E3C9}" srcOrd="1" destOrd="0" presId="urn:microsoft.com/office/officeart/2005/8/layout/orgChart1"/>
    <dgm:cxn modelId="{A008A4CE-BDD4-A64B-952D-A0DEFA7CF87E}" type="presOf" srcId="{52921B2C-0562-BE44-874A-7FB976DFE6ED}" destId="{A56046C5-3BFA-404C-A6C5-6B80B745BB0B}" srcOrd="0" destOrd="0" presId="urn:microsoft.com/office/officeart/2005/8/layout/orgChart1"/>
    <dgm:cxn modelId="{26C54B7F-7322-6E4E-B8FD-316E41222EE9}" srcId="{269C1FD2-479A-1144-AF3A-373346BDA081}" destId="{94ABE8DA-97F8-C64E-9F7A-3169A5E7034F}" srcOrd="2" destOrd="0" parTransId="{1E9E41A8-0AA1-E641-96B4-5C4E0671D5B2}" sibTransId="{F58970FF-0AD5-5B47-BC48-5F3A04F03E11}"/>
    <dgm:cxn modelId="{18B5C658-4E7A-C74D-8E3E-B1E46D3B670E}" type="presParOf" srcId="{F8F73902-7D32-6E41-A6E3-F5778E182D81}" destId="{0AE4F0EF-85AF-2747-9AB3-056634134D84}" srcOrd="0" destOrd="0" presId="urn:microsoft.com/office/officeart/2005/8/layout/orgChart1"/>
    <dgm:cxn modelId="{EFB4B12E-0CF0-FD4E-9ABA-DFAAAB9BA321}" type="presParOf" srcId="{0AE4F0EF-85AF-2747-9AB3-056634134D84}" destId="{4EEA39E0-AE50-024B-894E-2105CA25294A}" srcOrd="0" destOrd="0" presId="urn:microsoft.com/office/officeart/2005/8/layout/orgChart1"/>
    <dgm:cxn modelId="{A87EF4B6-10BB-9D44-A426-F64BAF38EC9C}" type="presParOf" srcId="{4EEA39E0-AE50-024B-894E-2105CA25294A}" destId="{C8598F74-F3AA-1842-B22E-D8F62B46B2AC}" srcOrd="0" destOrd="0" presId="urn:microsoft.com/office/officeart/2005/8/layout/orgChart1"/>
    <dgm:cxn modelId="{8BD73526-8DBF-2E44-9B38-480D67630146}" type="presParOf" srcId="{4EEA39E0-AE50-024B-894E-2105CA25294A}" destId="{4885739F-7850-A34E-BE8A-5CE826051F07}" srcOrd="1" destOrd="0" presId="urn:microsoft.com/office/officeart/2005/8/layout/orgChart1"/>
    <dgm:cxn modelId="{98BCAECD-7D3F-F54C-B259-41D526B7BBEE}" type="presParOf" srcId="{0AE4F0EF-85AF-2747-9AB3-056634134D84}" destId="{A10D719A-903E-D847-8D33-9A8786AD28FE}" srcOrd="1" destOrd="0" presId="urn:microsoft.com/office/officeart/2005/8/layout/orgChart1"/>
    <dgm:cxn modelId="{7A44EA2D-0163-314C-8AD2-CDF9F95C2A8C}" type="presParOf" srcId="{A10D719A-903E-D847-8D33-9A8786AD28FE}" destId="{227E1E06-D10C-7140-8503-6046D7D82AAA}" srcOrd="0" destOrd="0" presId="urn:microsoft.com/office/officeart/2005/8/layout/orgChart1"/>
    <dgm:cxn modelId="{D399CF13-F2F2-BF41-9CDB-AAB4D2995A3E}" type="presParOf" srcId="{A10D719A-903E-D847-8D33-9A8786AD28FE}" destId="{DD698E0E-AE0F-404D-A607-F55132E7CE07}" srcOrd="1" destOrd="0" presId="urn:microsoft.com/office/officeart/2005/8/layout/orgChart1"/>
    <dgm:cxn modelId="{594F7243-8098-A34E-93E2-E747EB1EA8F2}" type="presParOf" srcId="{DD698E0E-AE0F-404D-A607-F55132E7CE07}" destId="{E8E35DB1-2387-7842-AFBD-9791636ECA68}" srcOrd="0" destOrd="0" presId="urn:microsoft.com/office/officeart/2005/8/layout/orgChart1"/>
    <dgm:cxn modelId="{64931BA0-FB62-614E-B4A7-2C6EBFB4F250}" type="presParOf" srcId="{E8E35DB1-2387-7842-AFBD-9791636ECA68}" destId="{3FDB6511-F789-D24E-802B-3553AAE4DB88}" srcOrd="0" destOrd="0" presId="urn:microsoft.com/office/officeart/2005/8/layout/orgChart1"/>
    <dgm:cxn modelId="{4D09903D-523D-934A-A4FA-5061EE13E747}" type="presParOf" srcId="{E8E35DB1-2387-7842-AFBD-9791636ECA68}" destId="{D351F78F-AE9B-FB4D-B584-43CFA747BB2E}" srcOrd="1" destOrd="0" presId="urn:microsoft.com/office/officeart/2005/8/layout/orgChart1"/>
    <dgm:cxn modelId="{C69701A5-55C8-4C41-82CC-9ACC8484E109}" type="presParOf" srcId="{DD698E0E-AE0F-404D-A607-F55132E7CE07}" destId="{82E7562B-5D69-584E-AE49-84230BA3F12F}" srcOrd="1" destOrd="0" presId="urn:microsoft.com/office/officeart/2005/8/layout/orgChart1"/>
    <dgm:cxn modelId="{8DEF4DB2-85C4-BF4F-8B18-3383B8FF69E1}" type="presParOf" srcId="{DD698E0E-AE0F-404D-A607-F55132E7CE07}" destId="{835F8752-6DFD-A84E-AD1A-CE34533691CB}" srcOrd="2" destOrd="0" presId="urn:microsoft.com/office/officeart/2005/8/layout/orgChart1"/>
    <dgm:cxn modelId="{2A58068A-BB55-9848-8839-FA6D15BD88C0}" type="presParOf" srcId="{A10D719A-903E-D847-8D33-9A8786AD28FE}" destId="{A883DCCA-32B4-8144-85D0-BEF2C9F357CD}" srcOrd="2" destOrd="0" presId="urn:microsoft.com/office/officeart/2005/8/layout/orgChart1"/>
    <dgm:cxn modelId="{0100D6C9-004F-5540-B762-0F3B6BCD7686}" type="presParOf" srcId="{A10D719A-903E-D847-8D33-9A8786AD28FE}" destId="{12203956-1476-4143-9764-72C31A5128F7}" srcOrd="3" destOrd="0" presId="urn:microsoft.com/office/officeart/2005/8/layout/orgChart1"/>
    <dgm:cxn modelId="{2F54146A-B5AE-544F-9BFA-E73E884D1F61}" type="presParOf" srcId="{12203956-1476-4143-9764-72C31A5128F7}" destId="{3429BE19-00DE-D141-B8D6-89797CA4E9F1}" srcOrd="0" destOrd="0" presId="urn:microsoft.com/office/officeart/2005/8/layout/orgChart1"/>
    <dgm:cxn modelId="{29A306B1-06A1-4A48-AA35-D911A3CEF27C}" type="presParOf" srcId="{3429BE19-00DE-D141-B8D6-89797CA4E9F1}" destId="{4361890E-0E12-A443-B286-FD4D4BEC74EC}" srcOrd="0" destOrd="0" presId="urn:microsoft.com/office/officeart/2005/8/layout/orgChart1"/>
    <dgm:cxn modelId="{53C363F7-3C16-DC4A-96F1-B5136E1F824F}" type="presParOf" srcId="{3429BE19-00DE-D141-B8D6-89797CA4E9F1}" destId="{776F0D50-4795-9C45-B542-46EA9504E3C9}" srcOrd="1" destOrd="0" presId="urn:microsoft.com/office/officeart/2005/8/layout/orgChart1"/>
    <dgm:cxn modelId="{00FB0F36-C75E-0D44-B268-F78F482EBB07}" type="presParOf" srcId="{12203956-1476-4143-9764-72C31A5128F7}" destId="{41A086AC-FBCD-4949-82B4-B1537665E3CC}" srcOrd="1" destOrd="0" presId="urn:microsoft.com/office/officeart/2005/8/layout/orgChart1"/>
    <dgm:cxn modelId="{4215D1BD-C406-0642-B803-22F2AFC557E5}" type="presParOf" srcId="{12203956-1476-4143-9764-72C31A5128F7}" destId="{C11C6ED6-8F27-B945-B189-AFF200012CE5}" srcOrd="2" destOrd="0" presId="urn:microsoft.com/office/officeart/2005/8/layout/orgChart1"/>
    <dgm:cxn modelId="{28F4236E-A28F-D847-A02C-C093DA4A639B}" type="presParOf" srcId="{A10D719A-903E-D847-8D33-9A8786AD28FE}" destId="{C57DB2EF-403C-5A4A-97ED-5D4B737A74EA}" srcOrd="4" destOrd="0" presId="urn:microsoft.com/office/officeart/2005/8/layout/orgChart1"/>
    <dgm:cxn modelId="{B88316ED-D9BA-AB49-9794-D3C0FC0C3015}" type="presParOf" srcId="{A10D719A-903E-D847-8D33-9A8786AD28FE}" destId="{A5C04CFF-9E72-AD44-AE86-89DE655632A3}" srcOrd="5" destOrd="0" presId="urn:microsoft.com/office/officeart/2005/8/layout/orgChart1"/>
    <dgm:cxn modelId="{6CE7AAAC-2431-6F4F-85AC-B87B3803403A}" type="presParOf" srcId="{A5C04CFF-9E72-AD44-AE86-89DE655632A3}" destId="{E5EF6E92-3D1E-B64B-81C3-82808DA772F8}" srcOrd="0" destOrd="0" presId="urn:microsoft.com/office/officeart/2005/8/layout/orgChart1"/>
    <dgm:cxn modelId="{D7AB07FE-6AB2-F341-BE68-3D81636C1ACA}" type="presParOf" srcId="{E5EF6E92-3D1E-B64B-81C3-82808DA772F8}" destId="{D0C4521F-BA26-E34D-829A-21F3AFB09C70}" srcOrd="0" destOrd="0" presId="urn:microsoft.com/office/officeart/2005/8/layout/orgChart1"/>
    <dgm:cxn modelId="{3F1B54D5-93AE-3D49-925E-1C5AC9A49452}" type="presParOf" srcId="{E5EF6E92-3D1E-B64B-81C3-82808DA772F8}" destId="{D2F861D4-6ED6-8940-9146-24DCC52ECFC8}" srcOrd="1" destOrd="0" presId="urn:microsoft.com/office/officeart/2005/8/layout/orgChart1"/>
    <dgm:cxn modelId="{FECDAA49-9DFE-7648-B505-18BA39856E8C}" type="presParOf" srcId="{A5C04CFF-9E72-AD44-AE86-89DE655632A3}" destId="{B9BC0D94-2835-A645-BB30-49251C7E934D}" srcOrd="1" destOrd="0" presId="urn:microsoft.com/office/officeart/2005/8/layout/orgChart1"/>
    <dgm:cxn modelId="{20562AC3-5D9D-DB49-9B0E-B9928B29C859}" type="presParOf" srcId="{A5C04CFF-9E72-AD44-AE86-89DE655632A3}" destId="{BBD492A0-36BB-B045-971E-D3833107AC77}" srcOrd="2" destOrd="0" presId="urn:microsoft.com/office/officeart/2005/8/layout/orgChart1"/>
    <dgm:cxn modelId="{E42EAD6F-93F5-B246-B6CF-121BF83D21F6}" type="presParOf" srcId="{A10D719A-903E-D847-8D33-9A8786AD28FE}" destId="{0DFD2624-E618-E442-9D17-939F90A1F664}" srcOrd="6" destOrd="0" presId="urn:microsoft.com/office/officeart/2005/8/layout/orgChart1"/>
    <dgm:cxn modelId="{9F5E5A10-8EC9-B341-8090-0B10D9007A83}" type="presParOf" srcId="{A10D719A-903E-D847-8D33-9A8786AD28FE}" destId="{F04ACA74-EA1C-F840-990E-B8F8435BB240}" srcOrd="7" destOrd="0" presId="urn:microsoft.com/office/officeart/2005/8/layout/orgChart1"/>
    <dgm:cxn modelId="{98E07323-5A11-1447-A2C5-0EDCC7F88A59}" type="presParOf" srcId="{F04ACA74-EA1C-F840-990E-B8F8435BB240}" destId="{C2C034B9-0D07-3840-B1DB-304F1097941E}" srcOrd="0" destOrd="0" presId="urn:microsoft.com/office/officeart/2005/8/layout/orgChart1"/>
    <dgm:cxn modelId="{F0789BC6-E0C0-0A44-BEA4-CAF8E1B5DD27}" type="presParOf" srcId="{C2C034B9-0D07-3840-B1DB-304F1097941E}" destId="{23ACBF73-F546-1148-ABF1-A4F691EFC646}" srcOrd="0" destOrd="0" presId="urn:microsoft.com/office/officeart/2005/8/layout/orgChart1"/>
    <dgm:cxn modelId="{2377B0BE-30A5-C247-A424-6CDAF5E28F44}" type="presParOf" srcId="{C2C034B9-0D07-3840-B1DB-304F1097941E}" destId="{222BB988-4CEB-7D49-BAB4-72E814A943F2}" srcOrd="1" destOrd="0" presId="urn:microsoft.com/office/officeart/2005/8/layout/orgChart1"/>
    <dgm:cxn modelId="{831A0414-103A-2142-AE9C-8A2D4F3E4C92}" type="presParOf" srcId="{F04ACA74-EA1C-F840-990E-B8F8435BB240}" destId="{5EEF4649-09D8-594F-91AC-64E9E25A7B4E}" srcOrd="1" destOrd="0" presId="urn:microsoft.com/office/officeart/2005/8/layout/orgChart1"/>
    <dgm:cxn modelId="{94E15ACD-1D9A-7C4E-A8C1-0105EAE352E2}" type="presParOf" srcId="{F04ACA74-EA1C-F840-990E-B8F8435BB240}" destId="{E424F006-61B6-DE4F-90CF-56A416FA275C}" srcOrd="2" destOrd="0" presId="urn:microsoft.com/office/officeart/2005/8/layout/orgChart1"/>
    <dgm:cxn modelId="{F16D535E-E959-714C-B08A-C736B0D375EE}" type="presParOf" srcId="{A10D719A-903E-D847-8D33-9A8786AD28FE}" destId="{A56046C5-3BFA-404C-A6C5-6B80B745BB0B}" srcOrd="8" destOrd="0" presId="urn:microsoft.com/office/officeart/2005/8/layout/orgChart1"/>
    <dgm:cxn modelId="{CD68E7A4-7EDC-8E42-A5B3-22733E053B0B}" type="presParOf" srcId="{A10D719A-903E-D847-8D33-9A8786AD28FE}" destId="{AD56C095-3EC3-BA4D-A21D-DD29E33C9CCB}" srcOrd="9" destOrd="0" presId="urn:microsoft.com/office/officeart/2005/8/layout/orgChart1"/>
    <dgm:cxn modelId="{D0B7037D-E105-B449-AE33-C1553CF5135F}" type="presParOf" srcId="{AD56C095-3EC3-BA4D-A21D-DD29E33C9CCB}" destId="{025D79C2-FD52-DA48-BEFE-D40CEC0B39ED}" srcOrd="0" destOrd="0" presId="urn:microsoft.com/office/officeart/2005/8/layout/orgChart1"/>
    <dgm:cxn modelId="{E66EAF79-8DF9-4A4D-B692-DDB17DC47DB3}" type="presParOf" srcId="{025D79C2-FD52-DA48-BEFE-D40CEC0B39ED}" destId="{B526E5F8-84B6-7442-9717-11AB2E87FF04}" srcOrd="0" destOrd="0" presId="urn:microsoft.com/office/officeart/2005/8/layout/orgChart1"/>
    <dgm:cxn modelId="{1E4DEABD-122F-BD43-ADE3-06F6F3A6A59D}" type="presParOf" srcId="{025D79C2-FD52-DA48-BEFE-D40CEC0B39ED}" destId="{9B92A33D-4D11-9547-AEB0-892C7D361C8D}" srcOrd="1" destOrd="0" presId="urn:microsoft.com/office/officeart/2005/8/layout/orgChart1"/>
    <dgm:cxn modelId="{300B85BA-0F1D-954F-B6E6-ED3B3C864387}" type="presParOf" srcId="{AD56C095-3EC3-BA4D-A21D-DD29E33C9CCB}" destId="{EF982758-FC74-9F42-B036-913A07B2A9D8}" srcOrd="1" destOrd="0" presId="urn:microsoft.com/office/officeart/2005/8/layout/orgChart1"/>
    <dgm:cxn modelId="{16E5A62A-6120-514D-8E97-D0AEF8568E20}" type="presParOf" srcId="{AD56C095-3EC3-BA4D-A21D-DD29E33C9CCB}" destId="{B76D2512-0AF9-5747-846E-5AB25110DB1F}" srcOrd="2" destOrd="0" presId="urn:microsoft.com/office/officeart/2005/8/layout/orgChart1"/>
    <dgm:cxn modelId="{6AF13D40-FAC2-2748-853B-AEE45F0A8B65}" type="presParOf" srcId="{0AE4F0EF-85AF-2747-9AB3-056634134D84}" destId="{88FDBF46-0711-0244-B992-4CE239CC96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CBFD48-0622-9B46-ACBA-BDBA4B6594F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69C1FD2-479A-1144-AF3A-373346BDA081}">
      <dgm:prSet phldrT="[Text]" custT="1"/>
      <dgm:spPr>
        <a:solidFill>
          <a:schemeClr val="bg2">
            <a:lumMod val="75000"/>
          </a:schemeClr>
        </a:solidFill>
      </dgm:spPr>
      <dgm:t>
        <a:bodyPr/>
        <a:lstStyle/>
        <a:p>
          <a:r>
            <a:rPr lang="en-US" sz="3400" b="0" dirty="0"/>
            <a:t>Person</a:t>
          </a:r>
        </a:p>
      </dgm:t>
    </dgm:pt>
    <dgm:pt modelId="{FF20A57E-7FC3-F04E-9C24-B12C3455E161}" type="parTrans" cxnId="{CBB70045-64D4-A24E-B7C0-B85A6D15A179}">
      <dgm:prSet/>
      <dgm:spPr/>
      <dgm:t>
        <a:bodyPr/>
        <a:lstStyle/>
        <a:p>
          <a:endParaRPr lang="en-US"/>
        </a:p>
      </dgm:t>
    </dgm:pt>
    <dgm:pt modelId="{54A0A94C-000A-8E4E-8827-9B2D8F9F9795}" type="sibTrans" cxnId="{CBB70045-64D4-A24E-B7C0-B85A6D15A179}">
      <dgm:prSet/>
      <dgm:spPr/>
      <dgm:t>
        <a:bodyPr/>
        <a:lstStyle/>
        <a:p>
          <a:endParaRPr lang="en-US"/>
        </a:p>
      </dgm:t>
    </dgm:pt>
    <dgm:pt modelId="{3DEDBEE6-EBD3-144D-A9AB-D236AD742AA2}">
      <dgm:prSet phldrT="[Text]"/>
      <dgm:spPr>
        <a:solidFill>
          <a:schemeClr val="bg2">
            <a:lumMod val="75000"/>
          </a:schemeClr>
        </a:solidFill>
      </dgm:spPr>
      <dgm:t>
        <a:bodyPr/>
        <a:lstStyle/>
        <a:p>
          <a:r>
            <a:rPr lang="en-US" dirty="0"/>
            <a:t>Developmental Stage</a:t>
          </a:r>
        </a:p>
      </dgm:t>
    </dgm:pt>
    <dgm:pt modelId="{7E75AB37-88AC-6642-B9EC-7453743AED3D}" type="parTrans" cxnId="{AAB4DD92-0430-5B42-91A1-FB9ACCAB9DD6}">
      <dgm:prSet/>
      <dgm:spPr>
        <a:ln>
          <a:solidFill>
            <a:schemeClr val="tx1"/>
          </a:solidFill>
        </a:ln>
      </dgm:spPr>
      <dgm:t>
        <a:bodyPr/>
        <a:lstStyle/>
        <a:p>
          <a:endParaRPr lang="en-US"/>
        </a:p>
      </dgm:t>
    </dgm:pt>
    <dgm:pt modelId="{75FDDB06-8ADB-0E4A-8391-6A2B979E2C4C}" type="sibTrans" cxnId="{AAB4DD92-0430-5B42-91A1-FB9ACCAB9DD6}">
      <dgm:prSet/>
      <dgm:spPr/>
      <dgm:t>
        <a:bodyPr/>
        <a:lstStyle/>
        <a:p>
          <a:endParaRPr lang="en-US"/>
        </a:p>
      </dgm:t>
    </dgm:pt>
    <dgm:pt modelId="{D86D481C-2BC1-B34B-BB2D-2BAADAAC320C}">
      <dgm:prSet phldrT="[Text]" custT="1"/>
      <dgm:spPr>
        <a:solidFill>
          <a:schemeClr val="bg2">
            <a:lumMod val="75000"/>
          </a:schemeClr>
        </a:solidFill>
      </dgm:spPr>
      <dgm:t>
        <a:bodyPr/>
        <a:lstStyle/>
        <a:p>
          <a:r>
            <a:rPr lang="en-US" sz="2000" dirty="0"/>
            <a:t>Emotions</a:t>
          </a:r>
        </a:p>
      </dgm:t>
    </dgm:pt>
    <dgm:pt modelId="{FCEF863B-EDB8-5047-83C4-D9F73A498911}" type="parTrans" cxnId="{1408E3A2-512D-C241-84A7-A2ED40A14090}">
      <dgm:prSet/>
      <dgm:spPr>
        <a:ln>
          <a:solidFill>
            <a:schemeClr val="tx1"/>
          </a:solidFill>
        </a:ln>
      </dgm:spPr>
      <dgm:t>
        <a:bodyPr/>
        <a:lstStyle/>
        <a:p>
          <a:endParaRPr lang="en-US"/>
        </a:p>
      </dgm:t>
    </dgm:pt>
    <dgm:pt modelId="{28705324-6EC0-524A-91AB-399B2216F6F1}" type="sibTrans" cxnId="{1408E3A2-512D-C241-84A7-A2ED40A14090}">
      <dgm:prSet/>
      <dgm:spPr/>
      <dgm:t>
        <a:bodyPr/>
        <a:lstStyle/>
        <a:p>
          <a:endParaRPr lang="en-US"/>
        </a:p>
      </dgm:t>
    </dgm:pt>
    <dgm:pt modelId="{94ABE8DA-97F8-C64E-9F7A-3169A5E7034F}">
      <dgm:prSet phldrT="[Text]" custT="1"/>
      <dgm:spPr>
        <a:solidFill>
          <a:srgbClr val="C00000"/>
        </a:solidFill>
      </dgm:spPr>
      <dgm:t>
        <a:bodyPr/>
        <a:lstStyle/>
        <a:p>
          <a:r>
            <a:rPr lang="en-US" sz="2000" dirty="0"/>
            <a:t>Language</a:t>
          </a:r>
        </a:p>
      </dgm:t>
    </dgm:pt>
    <dgm:pt modelId="{1E9E41A8-0AA1-E641-96B4-5C4E0671D5B2}" type="parTrans" cxnId="{26C54B7F-7322-6E4E-B8FD-316E41222EE9}">
      <dgm:prSet/>
      <dgm:spPr>
        <a:ln>
          <a:solidFill>
            <a:schemeClr val="tx1"/>
          </a:solidFill>
        </a:ln>
      </dgm:spPr>
      <dgm:t>
        <a:bodyPr/>
        <a:lstStyle/>
        <a:p>
          <a:endParaRPr lang="en-US"/>
        </a:p>
      </dgm:t>
    </dgm:pt>
    <dgm:pt modelId="{F58970FF-0AD5-5B47-BC48-5F3A04F03E11}" type="sibTrans" cxnId="{26C54B7F-7322-6E4E-B8FD-316E41222EE9}">
      <dgm:prSet/>
      <dgm:spPr/>
      <dgm:t>
        <a:bodyPr/>
        <a:lstStyle/>
        <a:p>
          <a:endParaRPr lang="en-US"/>
        </a:p>
      </dgm:t>
    </dgm:pt>
    <dgm:pt modelId="{670E446C-C73D-5B46-8D19-8E1DB9466A6E}">
      <dgm:prSet phldrT="[Text]" custT="1"/>
      <dgm:spPr>
        <a:solidFill>
          <a:srgbClr val="C00000"/>
        </a:solidFill>
      </dgm:spPr>
      <dgm:t>
        <a:bodyPr/>
        <a:lstStyle/>
        <a:p>
          <a:r>
            <a:rPr lang="en-US" sz="2000" dirty="0"/>
            <a:t>Values</a:t>
          </a:r>
        </a:p>
      </dgm:t>
    </dgm:pt>
    <dgm:pt modelId="{52921B2C-0562-BE44-874A-7FB976DFE6ED}" type="parTrans" cxnId="{FB04C3C5-74FB-934D-8329-9A4CAB6E2D2E}">
      <dgm:prSet/>
      <dgm:spPr>
        <a:ln>
          <a:solidFill>
            <a:schemeClr val="tx1"/>
          </a:solidFill>
        </a:ln>
      </dgm:spPr>
      <dgm:t>
        <a:bodyPr/>
        <a:lstStyle/>
        <a:p>
          <a:endParaRPr lang="en-US"/>
        </a:p>
      </dgm:t>
    </dgm:pt>
    <dgm:pt modelId="{BB41C32D-E2FA-6B4F-9DFF-CCC0CE335F12}" type="sibTrans" cxnId="{FB04C3C5-74FB-934D-8329-9A4CAB6E2D2E}">
      <dgm:prSet/>
      <dgm:spPr/>
      <dgm:t>
        <a:bodyPr/>
        <a:lstStyle/>
        <a:p>
          <a:endParaRPr lang="en-US"/>
        </a:p>
      </dgm:t>
    </dgm:pt>
    <dgm:pt modelId="{A264A5BD-FB73-E149-9C60-835821903FAF}">
      <dgm:prSet phldrT="[Text]" custT="1"/>
      <dgm:spPr>
        <a:solidFill>
          <a:schemeClr val="bg2">
            <a:lumMod val="75000"/>
          </a:schemeClr>
        </a:solidFill>
      </dgm:spPr>
      <dgm:t>
        <a:bodyPr/>
        <a:lstStyle/>
        <a:p>
          <a:r>
            <a:rPr lang="en-US" sz="2000" dirty="0"/>
            <a:t>Goals</a:t>
          </a:r>
        </a:p>
      </dgm:t>
    </dgm:pt>
    <dgm:pt modelId="{06BE073A-146E-0F43-B222-AE5E54EFD832}" type="parTrans" cxnId="{729CBA40-6BF1-4946-BA02-A0C2F0607DA0}">
      <dgm:prSet/>
      <dgm:spPr>
        <a:ln>
          <a:solidFill>
            <a:schemeClr val="tx1"/>
          </a:solidFill>
        </a:ln>
      </dgm:spPr>
      <dgm:t>
        <a:bodyPr/>
        <a:lstStyle/>
        <a:p>
          <a:endParaRPr lang="en-US"/>
        </a:p>
      </dgm:t>
    </dgm:pt>
    <dgm:pt modelId="{1BFA0EE7-12AC-CE48-A7EA-C42068CF2AE9}" type="sibTrans" cxnId="{729CBA40-6BF1-4946-BA02-A0C2F0607DA0}">
      <dgm:prSet/>
      <dgm:spPr/>
      <dgm:t>
        <a:bodyPr/>
        <a:lstStyle/>
        <a:p>
          <a:endParaRPr lang="en-US"/>
        </a:p>
      </dgm:t>
    </dgm:pt>
    <dgm:pt modelId="{F8F73902-7D32-6E41-A6E3-F5778E182D81}" type="pres">
      <dgm:prSet presAssocID="{F9CBFD48-0622-9B46-ACBA-BDBA4B6594FC}" presName="hierChild1" presStyleCnt="0">
        <dgm:presLayoutVars>
          <dgm:orgChart val="1"/>
          <dgm:chPref val="1"/>
          <dgm:dir/>
          <dgm:animOne val="branch"/>
          <dgm:animLvl val="lvl"/>
          <dgm:resizeHandles/>
        </dgm:presLayoutVars>
      </dgm:prSet>
      <dgm:spPr/>
      <dgm:t>
        <a:bodyPr/>
        <a:lstStyle/>
        <a:p>
          <a:endParaRPr lang="en-US"/>
        </a:p>
      </dgm:t>
    </dgm:pt>
    <dgm:pt modelId="{0AE4F0EF-85AF-2747-9AB3-056634134D84}" type="pres">
      <dgm:prSet presAssocID="{269C1FD2-479A-1144-AF3A-373346BDA081}" presName="hierRoot1" presStyleCnt="0">
        <dgm:presLayoutVars>
          <dgm:hierBranch val="init"/>
        </dgm:presLayoutVars>
      </dgm:prSet>
      <dgm:spPr/>
    </dgm:pt>
    <dgm:pt modelId="{4EEA39E0-AE50-024B-894E-2105CA25294A}" type="pres">
      <dgm:prSet presAssocID="{269C1FD2-479A-1144-AF3A-373346BDA081}" presName="rootComposite1" presStyleCnt="0"/>
      <dgm:spPr/>
    </dgm:pt>
    <dgm:pt modelId="{C8598F74-F3AA-1842-B22E-D8F62B46B2AC}" type="pres">
      <dgm:prSet presAssocID="{269C1FD2-479A-1144-AF3A-373346BDA081}" presName="rootText1" presStyleLbl="node0" presStyleIdx="0" presStyleCnt="1" custLinFactNeighborY="9191">
        <dgm:presLayoutVars>
          <dgm:chPref val="3"/>
        </dgm:presLayoutVars>
      </dgm:prSet>
      <dgm:spPr/>
      <dgm:t>
        <a:bodyPr/>
        <a:lstStyle/>
        <a:p>
          <a:endParaRPr lang="en-US"/>
        </a:p>
      </dgm:t>
    </dgm:pt>
    <dgm:pt modelId="{4885739F-7850-A34E-BE8A-5CE826051F07}" type="pres">
      <dgm:prSet presAssocID="{269C1FD2-479A-1144-AF3A-373346BDA081}" presName="rootConnector1" presStyleLbl="node1" presStyleIdx="0" presStyleCnt="0"/>
      <dgm:spPr/>
      <dgm:t>
        <a:bodyPr/>
        <a:lstStyle/>
        <a:p>
          <a:endParaRPr lang="en-US"/>
        </a:p>
      </dgm:t>
    </dgm:pt>
    <dgm:pt modelId="{A10D719A-903E-D847-8D33-9A8786AD28FE}" type="pres">
      <dgm:prSet presAssocID="{269C1FD2-479A-1144-AF3A-373346BDA081}" presName="hierChild2" presStyleCnt="0"/>
      <dgm:spPr/>
    </dgm:pt>
    <dgm:pt modelId="{227E1E06-D10C-7140-8503-6046D7D82AAA}" type="pres">
      <dgm:prSet presAssocID="{7E75AB37-88AC-6642-B9EC-7453743AED3D}" presName="Name37" presStyleLbl="parChTrans1D2" presStyleIdx="0" presStyleCnt="5"/>
      <dgm:spPr/>
      <dgm:t>
        <a:bodyPr/>
        <a:lstStyle/>
        <a:p>
          <a:endParaRPr lang="en-US"/>
        </a:p>
      </dgm:t>
    </dgm:pt>
    <dgm:pt modelId="{DD698E0E-AE0F-404D-A607-F55132E7CE07}" type="pres">
      <dgm:prSet presAssocID="{3DEDBEE6-EBD3-144D-A9AB-D236AD742AA2}" presName="hierRoot2" presStyleCnt="0">
        <dgm:presLayoutVars>
          <dgm:hierBranch val="init"/>
        </dgm:presLayoutVars>
      </dgm:prSet>
      <dgm:spPr/>
    </dgm:pt>
    <dgm:pt modelId="{E8E35DB1-2387-7842-AFBD-9791636ECA68}" type="pres">
      <dgm:prSet presAssocID="{3DEDBEE6-EBD3-144D-A9AB-D236AD742AA2}" presName="rootComposite" presStyleCnt="0"/>
      <dgm:spPr/>
    </dgm:pt>
    <dgm:pt modelId="{3FDB6511-F789-D24E-802B-3553AAE4DB88}" type="pres">
      <dgm:prSet presAssocID="{3DEDBEE6-EBD3-144D-A9AB-D236AD742AA2}" presName="rootText" presStyleLbl="node2" presStyleIdx="0" presStyleCnt="5">
        <dgm:presLayoutVars>
          <dgm:chPref val="3"/>
        </dgm:presLayoutVars>
      </dgm:prSet>
      <dgm:spPr/>
      <dgm:t>
        <a:bodyPr/>
        <a:lstStyle/>
        <a:p>
          <a:endParaRPr lang="en-US"/>
        </a:p>
      </dgm:t>
    </dgm:pt>
    <dgm:pt modelId="{D351F78F-AE9B-FB4D-B584-43CFA747BB2E}" type="pres">
      <dgm:prSet presAssocID="{3DEDBEE6-EBD3-144D-A9AB-D236AD742AA2}" presName="rootConnector" presStyleLbl="node2" presStyleIdx="0" presStyleCnt="5"/>
      <dgm:spPr/>
      <dgm:t>
        <a:bodyPr/>
        <a:lstStyle/>
        <a:p>
          <a:endParaRPr lang="en-US"/>
        </a:p>
      </dgm:t>
    </dgm:pt>
    <dgm:pt modelId="{82E7562B-5D69-584E-AE49-84230BA3F12F}" type="pres">
      <dgm:prSet presAssocID="{3DEDBEE6-EBD3-144D-A9AB-D236AD742AA2}" presName="hierChild4" presStyleCnt="0"/>
      <dgm:spPr/>
    </dgm:pt>
    <dgm:pt modelId="{835F8752-6DFD-A84E-AD1A-CE34533691CB}" type="pres">
      <dgm:prSet presAssocID="{3DEDBEE6-EBD3-144D-A9AB-D236AD742AA2}" presName="hierChild5" presStyleCnt="0"/>
      <dgm:spPr/>
    </dgm:pt>
    <dgm:pt modelId="{A883DCCA-32B4-8144-85D0-BEF2C9F357CD}" type="pres">
      <dgm:prSet presAssocID="{FCEF863B-EDB8-5047-83C4-D9F73A498911}" presName="Name37" presStyleLbl="parChTrans1D2" presStyleIdx="1" presStyleCnt="5"/>
      <dgm:spPr/>
      <dgm:t>
        <a:bodyPr/>
        <a:lstStyle/>
        <a:p>
          <a:endParaRPr lang="en-US"/>
        </a:p>
      </dgm:t>
    </dgm:pt>
    <dgm:pt modelId="{12203956-1476-4143-9764-72C31A5128F7}" type="pres">
      <dgm:prSet presAssocID="{D86D481C-2BC1-B34B-BB2D-2BAADAAC320C}" presName="hierRoot2" presStyleCnt="0">
        <dgm:presLayoutVars>
          <dgm:hierBranch val="init"/>
        </dgm:presLayoutVars>
      </dgm:prSet>
      <dgm:spPr/>
    </dgm:pt>
    <dgm:pt modelId="{3429BE19-00DE-D141-B8D6-89797CA4E9F1}" type="pres">
      <dgm:prSet presAssocID="{D86D481C-2BC1-B34B-BB2D-2BAADAAC320C}" presName="rootComposite" presStyleCnt="0"/>
      <dgm:spPr/>
    </dgm:pt>
    <dgm:pt modelId="{4361890E-0E12-A443-B286-FD4D4BEC74EC}" type="pres">
      <dgm:prSet presAssocID="{D86D481C-2BC1-B34B-BB2D-2BAADAAC320C}" presName="rootText" presStyleLbl="node2" presStyleIdx="1" presStyleCnt="5">
        <dgm:presLayoutVars>
          <dgm:chPref val="3"/>
        </dgm:presLayoutVars>
      </dgm:prSet>
      <dgm:spPr/>
      <dgm:t>
        <a:bodyPr/>
        <a:lstStyle/>
        <a:p>
          <a:endParaRPr lang="en-US"/>
        </a:p>
      </dgm:t>
    </dgm:pt>
    <dgm:pt modelId="{776F0D50-4795-9C45-B542-46EA9504E3C9}" type="pres">
      <dgm:prSet presAssocID="{D86D481C-2BC1-B34B-BB2D-2BAADAAC320C}" presName="rootConnector" presStyleLbl="node2" presStyleIdx="1" presStyleCnt="5"/>
      <dgm:spPr/>
      <dgm:t>
        <a:bodyPr/>
        <a:lstStyle/>
        <a:p>
          <a:endParaRPr lang="en-US"/>
        </a:p>
      </dgm:t>
    </dgm:pt>
    <dgm:pt modelId="{41A086AC-FBCD-4949-82B4-B1537665E3CC}" type="pres">
      <dgm:prSet presAssocID="{D86D481C-2BC1-B34B-BB2D-2BAADAAC320C}" presName="hierChild4" presStyleCnt="0"/>
      <dgm:spPr/>
    </dgm:pt>
    <dgm:pt modelId="{C11C6ED6-8F27-B945-B189-AFF200012CE5}" type="pres">
      <dgm:prSet presAssocID="{D86D481C-2BC1-B34B-BB2D-2BAADAAC320C}" presName="hierChild5" presStyleCnt="0"/>
      <dgm:spPr/>
    </dgm:pt>
    <dgm:pt modelId="{C57DB2EF-403C-5A4A-97ED-5D4B737A74EA}" type="pres">
      <dgm:prSet presAssocID="{1E9E41A8-0AA1-E641-96B4-5C4E0671D5B2}" presName="Name37" presStyleLbl="parChTrans1D2" presStyleIdx="2" presStyleCnt="5"/>
      <dgm:spPr/>
      <dgm:t>
        <a:bodyPr/>
        <a:lstStyle/>
        <a:p>
          <a:endParaRPr lang="en-US"/>
        </a:p>
      </dgm:t>
    </dgm:pt>
    <dgm:pt modelId="{A5C04CFF-9E72-AD44-AE86-89DE655632A3}" type="pres">
      <dgm:prSet presAssocID="{94ABE8DA-97F8-C64E-9F7A-3169A5E7034F}" presName="hierRoot2" presStyleCnt="0">
        <dgm:presLayoutVars>
          <dgm:hierBranch val="init"/>
        </dgm:presLayoutVars>
      </dgm:prSet>
      <dgm:spPr/>
    </dgm:pt>
    <dgm:pt modelId="{E5EF6E92-3D1E-B64B-81C3-82808DA772F8}" type="pres">
      <dgm:prSet presAssocID="{94ABE8DA-97F8-C64E-9F7A-3169A5E7034F}" presName="rootComposite" presStyleCnt="0"/>
      <dgm:spPr/>
    </dgm:pt>
    <dgm:pt modelId="{D0C4521F-BA26-E34D-829A-21F3AFB09C70}" type="pres">
      <dgm:prSet presAssocID="{94ABE8DA-97F8-C64E-9F7A-3169A5E7034F}" presName="rootText" presStyleLbl="node2" presStyleIdx="2" presStyleCnt="5">
        <dgm:presLayoutVars>
          <dgm:chPref val="3"/>
        </dgm:presLayoutVars>
      </dgm:prSet>
      <dgm:spPr/>
      <dgm:t>
        <a:bodyPr/>
        <a:lstStyle/>
        <a:p>
          <a:endParaRPr lang="en-US"/>
        </a:p>
      </dgm:t>
    </dgm:pt>
    <dgm:pt modelId="{D2F861D4-6ED6-8940-9146-24DCC52ECFC8}" type="pres">
      <dgm:prSet presAssocID="{94ABE8DA-97F8-C64E-9F7A-3169A5E7034F}" presName="rootConnector" presStyleLbl="node2" presStyleIdx="2" presStyleCnt="5"/>
      <dgm:spPr/>
      <dgm:t>
        <a:bodyPr/>
        <a:lstStyle/>
        <a:p>
          <a:endParaRPr lang="en-US"/>
        </a:p>
      </dgm:t>
    </dgm:pt>
    <dgm:pt modelId="{B9BC0D94-2835-A645-BB30-49251C7E934D}" type="pres">
      <dgm:prSet presAssocID="{94ABE8DA-97F8-C64E-9F7A-3169A5E7034F}" presName="hierChild4" presStyleCnt="0"/>
      <dgm:spPr/>
    </dgm:pt>
    <dgm:pt modelId="{BBD492A0-36BB-B045-971E-D3833107AC77}" type="pres">
      <dgm:prSet presAssocID="{94ABE8DA-97F8-C64E-9F7A-3169A5E7034F}" presName="hierChild5" presStyleCnt="0"/>
      <dgm:spPr/>
    </dgm:pt>
    <dgm:pt modelId="{0DFD2624-E618-E442-9D17-939F90A1F664}" type="pres">
      <dgm:prSet presAssocID="{06BE073A-146E-0F43-B222-AE5E54EFD832}" presName="Name37" presStyleLbl="parChTrans1D2" presStyleIdx="3" presStyleCnt="5"/>
      <dgm:spPr/>
      <dgm:t>
        <a:bodyPr/>
        <a:lstStyle/>
        <a:p>
          <a:endParaRPr lang="en-US"/>
        </a:p>
      </dgm:t>
    </dgm:pt>
    <dgm:pt modelId="{F04ACA74-EA1C-F840-990E-B8F8435BB240}" type="pres">
      <dgm:prSet presAssocID="{A264A5BD-FB73-E149-9C60-835821903FAF}" presName="hierRoot2" presStyleCnt="0">
        <dgm:presLayoutVars>
          <dgm:hierBranch val="init"/>
        </dgm:presLayoutVars>
      </dgm:prSet>
      <dgm:spPr/>
    </dgm:pt>
    <dgm:pt modelId="{C2C034B9-0D07-3840-B1DB-304F1097941E}" type="pres">
      <dgm:prSet presAssocID="{A264A5BD-FB73-E149-9C60-835821903FAF}" presName="rootComposite" presStyleCnt="0"/>
      <dgm:spPr/>
    </dgm:pt>
    <dgm:pt modelId="{23ACBF73-F546-1148-ABF1-A4F691EFC646}" type="pres">
      <dgm:prSet presAssocID="{A264A5BD-FB73-E149-9C60-835821903FAF}" presName="rootText" presStyleLbl="node2" presStyleIdx="3" presStyleCnt="5">
        <dgm:presLayoutVars>
          <dgm:chPref val="3"/>
        </dgm:presLayoutVars>
      </dgm:prSet>
      <dgm:spPr/>
      <dgm:t>
        <a:bodyPr/>
        <a:lstStyle/>
        <a:p>
          <a:endParaRPr lang="en-US"/>
        </a:p>
      </dgm:t>
    </dgm:pt>
    <dgm:pt modelId="{222BB988-4CEB-7D49-BAB4-72E814A943F2}" type="pres">
      <dgm:prSet presAssocID="{A264A5BD-FB73-E149-9C60-835821903FAF}" presName="rootConnector" presStyleLbl="node2" presStyleIdx="3" presStyleCnt="5"/>
      <dgm:spPr/>
      <dgm:t>
        <a:bodyPr/>
        <a:lstStyle/>
        <a:p>
          <a:endParaRPr lang="en-US"/>
        </a:p>
      </dgm:t>
    </dgm:pt>
    <dgm:pt modelId="{5EEF4649-09D8-594F-91AC-64E9E25A7B4E}" type="pres">
      <dgm:prSet presAssocID="{A264A5BD-FB73-E149-9C60-835821903FAF}" presName="hierChild4" presStyleCnt="0"/>
      <dgm:spPr/>
    </dgm:pt>
    <dgm:pt modelId="{E424F006-61B6-DE4F-90CF-56A416FA275C}" type="pres">
      <dgm:prSet presAssocID="{A264A5BD-FB73-E149-9C60-835821903FAF}" presName="hierChild5" presStyleCnt="0"/>
      <dgm:spPr/>
    </dgm:pt>
    <dgm:pt modelId="{A56046C5-3BFA-404C-A6C5-6B80B745BB0B}" type="pres">
      <dgm:prSet presAssocID="{52921B2C-0562-BE44-874A-7FB976DFE6ED}" presName="Name37" presStyleLbl="parChTrans1D2" presStyleIdx="4" presStyleCnt="5"/>
      <dgm:spPr/>
      <dgm:t>
        <a:bodyPr/>
        <a:lstStyle/>
        <a:p>
          <a:endParaRPr lang="en-US"/>
        </a:p>
      </dgm:t>
    </dgm:pt>
    <dgm:pt modelId="{AD56C095-3EC3-BA4D-A21D-DD29E33C9CCB}" type="pres">
      <dgm:prSet presAssocID="{670E446C-C73D-5B46-8D19-8E1DB9466A6E}" presName="hierRoot2" presStyleCnt="0">
        <dgm:presLayoutVars>
          <dgm:hierBranch val="init"/>
        </dgm:presLayoutVars>
      </dgm:prSet>
      <dgm:spPr/>
    </dgm:pt>
    <dgm:pt modelId="{025D79C2-FD52-DA48-BEFE-D40CEC0B39ED}" type="pres">
      <dgm:prSet presAssocID="{670E446C-C73D-5B46-8D19-8E1DB9466A6E}" presName="rootComposite" presStyleCnt="0"/>
      <dgm:spPr/>
    </dgm:pt>
    <dgm:pt modelId="{B526E5F8-84B6-7442-9717-11AB2E87FF04}" type="pres">
      <dgm:prSet presAssocID="{670E446C-C73D-5B46-8D19-8E1DB9466A6E}" presName="rootText" presStyleLbl="node2" presStyleIdx="4" presStyleCnt="5">
        <dgm:presLayoutVars>
          <dgm:chPref val="3"/>
        </dgm:presLayoutVars>
      </dgm:prSet>
      <dgm:spPr/>
      <dgm:t>
        <a:bodyPr/>
        <a:lstStyle/>
        <a:p>
          <a:endParaRPr lang="en-US"/>
        </a:p>
      </dgm:t>
    </dgm:pt>
    <dgm:pt modelId="{9B92A33D-4D11-9547-AEB0-892C7D361C8D}" type="pres">
      <dgm:prSet presAssocID="{670E446C-C73D-5B46-8D19-8E1DB9466A6E}" presName="rootConnector" presStyleLbl="node2" presStyleIdx="4" presStyleCnt="5"/>
      <dgm:spPr/>
      <dgm:t>
        <a:bodyPr/>
        <a:lstStyle/>
        <a:p>
          <a:endParaRPr lang="en-US"/>
        </a:p>
      </dgm:t>
    </dgm:pt>
    <dgm:pt modelId="{EF982758-FC74-9F42-B036-913A07B2A9D8}" type="pres">
      <dgm:prSet presAssocID="{670E446C-C73D-5B46-8D19-8E1DB9466A6E}" presName="hierChild4" presStyleCnt="0"/>
      <dgm:spPr/>
    </dgm:pt>
    <dgm:pt modelId="{B76D2512-0AF9-5747-846E-5AB25110DB1F}" type="pres">
      <dgm:prSet presAssocID="{670E446C-C73D-5B46-8D19-8E1DB9466A6E}" presName="hierChild5" presStyleCnt="0"/>
      <dgm:spPr/>
    </dgm:pt>
    <dgm:pt modelId="{88FDBF46-0711-0244-B992-4CE239CC9674}" type="pres">
      <dgm:prSet presAssocID="{269C1FD2-479A-1144-AF3A-373346BDA081}" presName="hierChild3" presStyleCnt="0"/>
      <dgm:spPr/>
    </dgm:pt>
  </dgm:ptLst>
  <dgm:cxnLst>
    <dgm:cxn modelId="{12F563B6-1338-5C4D-AB4E-FCB22A21B7F5}" type="presOf" srcId="{269C1FD2-479A-1144-AF3A-373346BDA081}" destId="{4885739F-7850-A34E-BE8A-5CE826051F07}" srcOrd="1" destOrd="0" presId="urn:microsoft.com/office/officeart/2005/8/layout/orgChart1"/>
    <dgm:cxn modelId="{955988E4-43DF-164C-8561-2F57CAB2A39E}" type="presOf" srcId="{3DEDBEE6-EBD3-144D-A9AB-D236AD742AA2}" destId="{3FDB6511-F789-D24E-802B-3553AAE4DB88}" srcOrd="0" destOrd="0" presId="urn:microsoft.com/office/officeart/2005/8/layout/orgChart1"/>
    <dgm:cxn modelId="{CBB70045-64D4-A24E-B7C0-B85A6D15A179}" srcId="{F9CBFD48-0622-9B46-ACBA-BDBA4B6594FC}" destId="{269C1FD2-479A-1144-AF3A-373346BDA081}" srcOrd="0" destOrd="0" parTransId="{FF20A57E-7FC3-F04E-9C24-B12C3455E161}" sibTransId="{54A0A94C-000A-8E4E-8827-9B2D8F9F9795}"/>
    <dgm:cxn modelId="{D9E8DFAC-C537-5C4E-88CA-2A5026C473FB}" type="presOf" srcId="{A264A5BD-FB73-E149-9C60-835821903FAF}" destId="{23ACBF73-F546-1148-ABF1-A4F691EFC646}" srcOrd="0" destOrd="0" presId="urn:microsoft.com/office/officeart/2005/8/layout/orgChart1"/>
    <dgm:cxn modelId="{B5A2372B-012C-5440-B236-01455E2D6A0D}" type="presOf" srcId="{670E446C-C73D-5B46-8D19-8E1DB9466A6E}" destId="{B526E5F8-84B6-7442-9717-11AB2E87FF04}" srcOrd="0" destOrd="0" presId="urn:microsoft.com/office/officeart/2005/8/layout/orgChart1"/>
    <dgm:cxn modelId="{90B766D5-A63F-424F-92B0-35A721553F39}" type="presOf" srcId="{D86D481C-2BC1-B34B-BB2D-2BAADAAC320C}" destId="{4361890E-0E12-A443-B286-FD4D4BEC74EC}" srcOrd="0" destOrd="0" presId="urn:microsoft.com/office/officeart/2005/8/layout/orgChart1"/>
    <dgm:cxn modelId="{13A11B3B-A404-F648-B067-F216934F9054}" type="presOf" srcId="{1E9E41A8-0AA1-E641-96B4-5C4E0671D5B2}" destId="{C57DB2EF-403C-5A4A-97ED-5D4B737A74EA}" srcOrd="0" destOrd="0" presId="urn:microsoft.com/office/officeart/2005/8/layout/orgChart1"/>
    <dgm:cxn modelId="{D1A37F86-6B42-5C4F-B43C-571B0B2851C4}" type="presOf" srcId="{269C1FD2-479A-1144-AF3A-373346BDA081}" destId="{C8598F74-F3AA-1842-B22E-D8F62B46B2AC}" srcOrd="0" destOrd="0" presId="urn:microsoft.com/office/officeart/2005/8/layout/orgChart1"/>
    <dgm:cxn modelId="{0A64B24C-6F11-3D46-A08B-D877919FE328}" type="presOf" srcId="{FCEF863B-EDB8-5047-83C4-D9F73A498911}" destId="{A883DCCA-32B4-8144-85D0-BEF2C9F357CD}" srcOrd="0" destOrd="0" presId="urn:microsoft.com/office/officeart/2005/8/layout/orgChart1"/>
    <dgm:cxn modelId="{729CBA40-6BF1-4946-BA02-A0C2F0607DA0}" srcId="{269C1FD2-479A-1144-AF3A-373346BDA081}" destId="{A264A5BD-FB73-E149-9C60-835821903FAF}" srcOrd="3" destOrd="0" parTransId="{06BE073A-146E-0F43-B222-AE5E54EFD832}" sibTransId="{1BFA0EE7-12AC-CE48-A7EA-C42068CF2AE9}"/>
    <dgm:cxn modelId="{21319DFE-38D5-6B44-96DA-23C431123FB0}" type="presOf" srcId="{06BE073A-146E-0F43-B222-AE5E54EFD832}" destId="{0DFD2624-E618-E442-9D17-939F90A1F664}" srcOrd="0" destOrd="0" presId="urn:microsoft.com/office/officeart/2005/8/layout/orgChart1"/>
    <dgm:cxn modelId="{AAB4DD92-0430-5B42-91A1-FB9ACCAB9DD6}" srcId="{269C1FD2-479A-1144-AF3A-373346BDA081}" destId="{3DEDBEE6-EBD3-144D-A9AB-D236AD742AA2}" srcOrd="0" destOrd="0" parTransId="{7E75AB37-88AC-6642-B9EC-7453743AED3D}" sibTransId="{75FDDB06-8ADB-0E4A-8391-6A2B979E2C4C}"/>
    <dgm:cxn modelId="{FB04C3C5-74FB-934D-8329-9A4CAB6E2D2E}" srcId="{269C1FD2-479A-1144-AF3A-373346BDA081}" destId="{670E446C-C73D-5B46-8D19-8E1DB9466A6E}" srcOrd="4" destOrd="0" parTransId="{52921B2C-0562-BE44-874A-7FB976DFE6ED}" sibTransId="{BB41C32D-E2FA-6B4F-9DFF-CCC0CE335F12}"/>
    <dgm:cxn modelId="{C2152860-41C9-DB41-8068-C6588ED9DCD0}" type="presOf" srcId="{F9CBFD48-0622-9B46-ACBA-BDBA4B6594FC}" destId="{F8F73902-7D32-6E41-A6E3-F5778E182D81}" srcOrd="0" destOrd="0" presId="urn:microsoft.com/office/officeart/2005/8/layout/orgChart1"/>
    <dgm:cxn modelId="{DBF70251-FD45-4540-B538-F0D59EDCF092}" type="presOf" srcId="{670E446C-C73D-5B46-8D19-8E1DB9466A6E}" destId="{9B92A33D-4D11-9547-AEB0-892C7D361C8D}" srcOrd="1" destOrd="0" presId="urn:microsoft.com/office/officeart/2005/8/layout/orgChart1"/>
    <dgm:cxn modelId="{CDE910CA-7383-584B-A0F9-585B376C055B}" type="presOf" srcId="{3DEDBEE6-EBD3-144D-A9AB-D236AD742AA2}" destId="{D351F78F-AE9B-FB4D-B584-43CFA747BB2E}" srcOrd="1" destOrd="0" presId="urn:microsoft.com/office/officeart/2005/8/layout/orgChart1"/>
    <dgm:cxn modelId="{1408E3A2-512D-C241-84A7-A2ED40A14090}" srcId="{269C1FD2-479A-1144-AF3A-373346BDA081}" destId="{D86D481C-2BC1-B34B-BB2D-2BAADAAC320C}" srcOrd="1" destOrd="0" parTransId="{FCEF863B-EDB8-5047-83C4-D9F73A498911}" sibTransId="{28705324-6EC0-524A-91AB-399B2216F6F1}"/>
    <dgm:cxn modelId="{78E66998-FA54-204C-8C2E-9CD68B3F67C0}" type="presOf" srcId="{7E75AB37-88AC-6642-B9EC-7453743AED3D}" destId="{227E1E06-D10C-7140-8503-6046D7D82AAA}" srcOrd="0" destOrd="0" presId="urn:microsoft.com/office/officeart/2005/8/layout/orgChart1"/>
    <dgm:cxn modelId="{EF83BF5C-C78C-074E-80DD-7F773B493B48}" type="presOf" srcId="{94ABE8DA-97F8-C64E-9F7A-3169A5E7034F}" destId="{D0C4521F-BA26-E34D-829A-21F3AFB09C70}" srcOrd="0" destOrd="0" presId="urn:microsoft.com/office/officeart/2005/8/layout/orgChart1"/>
    <dgm:cxn modelId="{0BA9AB04-CF13-004E-BBD8-02F297CF0D84}" type="presOf" srcId="{94ABE8DA-97F8-C64E-9F7A-3169A5E7034F}" destId="{D2F861D4-6ED6-8940-9146-24DCC52ECFC8}" srcOrd="1" destOrd="0" presId="urn:microsoft.com/office/officeart/2005/8/layout/orgChart1"/>
    <dgm:cxn modelId="{7F27B8A3-7872-4C4D-AD93-C7EFE95DE5CD}" type="presOf" srcId="{A264A5BD-FB73-E149-9C60-835821903FAF}" destId="{222BB988-4CEB-7D49-BAB4-72E814A943F2}" srcOrd="1" destOrd="0" presId="urn:microsoft.com/office/officeart/2005/8/layout/orgChart1"/>
    <dgm:cxn modelId="{1DD269BA-9D87-B247-A4C1-0CE0D8026472}" type="presOf" srcId="{D86D481C-2BC1-B34B-BB2D-2BAADAAC320C}" destId="{776F0D50-4795-9C45-B542-46EA9504E3C9}" srcOrd="1" destOrd="0" presId="urn:microsoft.com/office/officeart/2005/8/layout/orgChart1"/>
    <dgm:cxn modelId="{A008A4CE-BDD4-A64B-952D-A0DEFA7CF87E}" type="presOf" srcId="{52921B2C-0562-BE44-874A-7FB976DFE6ED}" destId="{A56046C5-3BFA-404C-A6C5-6B80B745BB0B}" srcOrd="0" destOrd="0" presId="urn:microsoft.com/office/officeart/2005/8/layout/orgChart1"/>
    <dgm:cxn modelId="{26C54B7F-7322-6E4E-B8FD-316E41222EE9}" srcId="{269C1FD2-479A-1144-AF3A-373346BDA081}" destId="{94ABE8DA-97F8-C64E-9F7A-3169A5E7034F}" srcOrd="2" destOrd="0" parTransId="{1E9E41A8-0AA1-E641-96B4-5C4E0671D5B2}" sibTransId="{F58970FF-0AD5-5B47-BC48-5F3A04F03E11}"/>
    <dgm:cxn modelId="{18B5C658-4E7A-C74D-8E3E-B1E46D3B670E}" type="presParOf" srcId="{F8F73902-7D32-6E41-A6E3-F5778E182D81}" destId="{0AE4F0EF-85AF-2747-9AB3-056634134D84}" srcOrd="0" destOrd="0" presId="urn:microsoft.com/office/officeart/2005/8/layout/orgChart1"/>
    <dgm:cxn modelId="{EFB4B12E-0CF0-FD4E-9ABA-DFAAAB9BA321}" type="presParOf" srcId="{0AE4F0EF-85AF-2747-9AB3-056634134D84}" destId="{4EEA39E0-AE50-024B-894E-2105CA25294A}" srcOrd="0" destOrd="0" presId="urn:microsoft.com/office/officeart/2005/8/layout/orgChart1"/>
    <dgm:cxn modelId="{A87EF4B6-10BB-9D44-A426-F64BAF38EC9C}" type="presParOf" srcId="{4EEA39E0-AE50-024B-894E-2105CA25294A}" destId="{C8598F74-F3AA-1842-B22E-D8F62B46B2AC}" srcOrd="0" destOrd="0" presId="urn:microsoft.com/office/officeart/2005/8/layout/orgChart1"/>
    <dgm:cxn modelId="{8BD73526-8DBF-2E44-9B38-480D67630146}" type="presParOf" srcId="{4EEA39E0-AE50-024B-894E-2105CA25294A}" destId="{4885739F-7850-A34E-BE8A-5CE826051F07}" srcOrd="1" destOrd="0" presId="urn:microsoft.com/office/officeart/2005/8/layout/orgChart1"/>
    <dgm:cxn modelId="{98BCAECD-7D3F-F54C-B259-41D526B7BBEE}" type="presParOf" srcId="{0AE4F0EF-85AF-2747-9AB3-056634134D84}" destId="{A10D719A-903E-D847-8D33-9A8786AD28FE}" srcOrd="1" destOrd="0" presId="urn:microsoft.com/office/officeart/2005/8/layout/orgChart1"/>
    <dgm:cxn modelId="{7A44EA2D-0163-314C-8AD2-CDF9F95C2A8C}" type="presParOf" srcId="{A10D719A-903E-D847-8D33-9A8786AD28FE}" destId="{227E1E06-D10C-7140-8503-6046D7D82AAA}" srcOrd="0" destOrd="0" presId="urn:microsoft.com/office/officeart/2005/8/layout/orgChart1"/>
    <dgm:cxn modelId="{D399CF13-F2F2-BF41-9CDB-AAB4D2995A3E}" type="presParOf" srcId="{A10D719A-903E-D847-8D33-9A8786AD28FE}" destId="{DD698E0E-AE0F-404D-A607-F55132E7CE07}" srcOrd="1" destOrd="0" presId="urn:microsoft.com/office/officeart/2005/8/layout/orgChart1"/>
    <dgm:cxn modelId="{594F7243-8098-A34E-93E2-E747EB1EA8F2}" type="presParOf" srcId="{DD698E0E-AE0F-404D-A607-F55132E7CE07}" destId="{E8E35DB1-2387-7842-AFBD-9791636ECA68}" srcOrd="0" destOrd="0" presId="urn:microsoft.com/office/officeart/2005/8/layout/orgChart1"/>
    <dgm:cxn modelId="{64931BA0-FB62-614E-B4A7-2C6EBFB4F250}" type="presParOf" srcId="{E8E35DB1-2387-7842-AFBD-9791636ECA68}" destId="{3FDB6511-F789-D24E-802B-3553AAE4DB88}" srcOrd="0" destOrd="0" presId="urn:microsoft.com/office/officeart/2005/8/layout/orgChart1"/>
    <dgm:cxn modelId="{4D09903D-523D-934A-A4FA-5061EE13E747}" type="presParOf" srcId="{E8E35DB1-2387-7842-AFBD-9791636ECA68}" destId="{D351F78F-AE9B-FB4D-B584-43CFA747BB2E}" srcOrd="1" destOrd="0" presId="urn:microsoft.com/office/officeart/2005/8/layout/orgChart1"/>
    <dgm:cxn modelId="{C69701A5-55C8-4C41-82CC-9ACC8484E109}" type="presParOf" srcId="{DD698E0E-AE0F-404D-A607-F55132E7CE07}" destId="{82E7562B-5D69-584E-AE49-84230BA3F12F}" srcOrd="1" destOrd="0" presId="urn:microsoft.com/office/officeart/2005/8/layout/orgChart1"/>
    <dgm:cxn modelId="{8DEF4DB2-85C4-BF4F-8B18-3383B8FF69E1}" type="presParOf" srcId="{DD698E0E-AE0F-404D-A607-F55132E7CE07}" destId="{835F8752-6DFD-A84E-AD1A-CE34533691CB}" srcOrd="2" destOrd="0" presId="urn:microsoft.com/office/officeart/2005/8/layout/orgChart1"/>
    <dgm:cxn modelId="{2A58068A-BB55-9848-8839-FA6D15BD88C0}" type="presParOf" srcId="{A10D719A-903E-D847-8D33-9A8786AD28FE}" destId="{A883DCCA-32B4-8144-85D0-BEF2C9F357CD}" srcOrd="2" destOrd="0" presId="urn:microsoft.com/office/officeart/2005/8/layout/orgChart1"/>
    <dgm:cxn modelId="{0100D6C9-004F-5540-B762-0F3B6BCD7686}" type="presParOf" srcId="{A10D719A-903E-D847-8D33-9A8786AD28FE}" destId="{12203956-1476-4143-9764-72C31A5128F7}" srcOrd="3" destOrd="0" presId="urn:microsoft.com/office/officeart/2005/8/layout/orgChart1"/>
    <dgm:cxn modelId="{2F54146A-B5AE-544F-9BFA-E73E884D1F61}" type="presParOf" srcId="{12203956-1476-4143-9764-72C31A5128F7}" destId="{3429BE19-00DE-D141-B8D6-89797CA4E9F1}" srcOrd="0" destOrd="0" presId="urn:microsoft.com/office/officeart/2005/8/layout/orgChart1"/>
    <dgm:cxn modelId="{29A306B1-06A1-4A48-AA35-D911A3CEF27C}" type="presParOf" srcId="{3429BE19-00DE-D141-B8D6-89797CA4E9F1}" destId="{4361890E-0E12-A443-B286-FD4D4BEC74EC}" srcOrd="0" destOrd="0" presId="urn:microsoft.com/office/officeart/2005/8/layout/orgChart1"/>
    <dgm:cxn modelId="{53C363F7-3C16-DC4A-96F1-B5136E1F824F}" type="presParOf" srcId="{3429BE19-00DE-D141-B8D6-89797CA4E9F1}" destId="{776F0D50-4795-9C45-B542-46EA9504E3C9}" srcOrd="1" destOrd="0" presId="urn:microsoft.com/office/officeart/2005/8/layout/orgChart1"/>
    <dgm:cxn modelId="{00FB0F36-C75E-0D44-B268-F78F482EBB07}" type="presParOf" srcId="{12203956-1476-4143-9764-72C31A5128F7}" destId="{41A086AC-FBCD-4949-82B4-B1537665E3CC}" srcOrd="1" destOrd="0" presId="urn:microsoft.com/office/officeart/2005/8/layout/orgChart1"/>
    <dgm:cxn modelId="{4215D1BD-C406-0642-B803-22F2AFC557E5}" type="presParOf" srcId="{12203956-1476-4143-9764-72C31A5128F7}" destId="{C11C6ED6-8F27-B945-B189-AFF200012CE5}" srcOrd="2" destOrd="0" presId="urn:microsoft.com/office/officeart/2005/8/layout/orgChart1"/>
    <dgm:cxn modelId="{28F4236E-A28F-D847-A02C-C093DA4A639B}" type="presParOf" srcId="{A10D719A-903E-D847-8D33-9A8786AD28FE}" destId="{C57DB2EF-403C-5A4A-97ED-5D4B737A74EA}" srcOrd="4" destOrd="0" presId="urn:microsoft.com/office/officeart/2005/8/layout/orgChart1"/>
    <dgm:cxn modelId="{B88316ED-D9BA-AB49-9794-D3C0FC0C3015}" type="presParOf" srcId="{A10D719A-903E-D847-8D33-9A8786AD28FE}" destId="{A5C04CFF-9E72-AD44-AE86-89DE655632A3}" srcOrd="5" destOrd="0" presId="urn:microsoft.com/office/officeart/2005/8/layout/orgChart1"/>
    <dgm:cxn modelId="{6CE7AAAC-2431-6F4F-85AC-B87B3803403A}" type="presParOf" srcId="{A5C04CFF-9E72-AD44-AE86-89DE655632A3}" destId="{E5EF6E92-3D1E-B64B-81C3-82808DA772F8}" srcOrd="0" destOrd="0" presId="urn:microsoft.com/office/officeart/2005/8/layout/orgChart1"/>
    <dgm:cxn modelId="{D7AB07FE-6AB2-F341-BE68-3D81636C1ACA}" type="presParOf" srcId="{E5EF6E92-3D1E-B64B-81C3-82808DA772F8}" destId="{D0C4521F-BA26-E34D-829A-21F3AFB09C70}" srcOrd="0" destOrd="0" presId="urn:microsoft.com/office/officeart/2005/8/layout/orgChart1"/>
    <dgm:cxn modelId="{3F1B54D5-93AE-3D49-925E-1C5AC9A49452}" type="presParOf" srcId="{E5EF6E92-3D1E-B64B-81C3-82808DA772F8}" destId="{D2F861D4-6ED6-8940-9146-24DCC52ECFC8}" srcOrd="1" destOrd="0" presId="urn:microsoft.com/office/officeart/2005/8/layout/orgChart1"/>
    <dgm:cxn modelId="{FECDAA49-9DFE-7648-B505-18BA39856E8C}" type="presParOf" srcId="{A5C04CFF-9E72-AD44-AE86-89DE655632A3}" destId="{B9BC0D94-2835-A645-BB30-49251C7E934D}" srcOrd="1" destOrd="0" presId="urn:microsoft.com/office/officeart/2005/8/layout/orgChart1"/>
    <dgm:cxn modelId="{20562AC3-5D9D-DB49-9B0E-B9928B29C859}" type="presParOf" srcId="{A5C04CFF-9E72-AD44-AE86-89DE655632A3}" destId="{BBD492A0-36BB-B045-971E-D3833107AC77}" srcOrd="2" destOrd="0" presId="urn:microsoft.com/office/officeart/2005/8/layout/orgChart1"/>
    <dgm:cxn modelId="{E42EAD6F-93F5-B246-B6CF-121BF83D21F6}" type="presParOf" srcId="{A10D719A-903E-D847-8D33-9A8786AD28FE}" destId="{0DFD2624-E618-E442-9D17-939F90A1F664}" srcOrd="6" destOrd="0" presId="urn:microsoft.com/office/officeart/2005/8/layout/orgChart1"/>
    <dgm:cxn modelId="{9F5E5A10-8EC9-B341-8090-0B10D9007A83}" type="presParOf" srcId="{A10D719A-903E-D847-8D33-9A8786AD28FE}" destId="{F04ACA74-EA1C-F840-990E-B8F8435BB240}" srcOrd="7" destOrd="0" presId="urn:microsoft.com/office/officeart/2005/8/layout/orgChart1"/>
    <dgm:cxn modelId="{98E07323-5A11-1447-A2C5-0EDCC7F88A59}" type="presParOf" srcId="{F04ACA74-EA1C-F840-990E-B8F8435BB240}" destId="{C2C034B9-0D07-3840-B1DB-304F1097941E}" srcOrd="0" destOrd="0" presId="urn:microsoft.com/office/officeart/2005/8/layout/orgChart1"/>
    <dgm:cxn modelId="{F0789BC6-E0C0-0A44-BEA4-CAF8E1B5DD27}" type="presParOf" srcId="{C2C034B9-0D07-3840-B1DB-304F1097941E}" destId="{23ACBF73-F546-1148-ABF1-A4F691EFC646}" srcOrd="0" destOrd="0" presId="urn:microsoft.com/office/officeart/2005/8/layout/orgChart1"/>
    <dgm:cxn modelId="{2377B0BE-30A5-C247-A424-6CDAF5E28F44}" type="presParOf" srcId="{C2C034B9-0D07-3840-B1DB-304F1097941E}" destId="{222BB988-4CEB-7D49-BAB4-72E814A943F2}" srcOrd="1" destOrd="0" presId="urn:microsoft.com/office/officeart/2005/8/layout/orgChart1"/>
    <dgm:cxn modelId="{831A0414-103A-2142-AE9C-8A2D4F3E4C92}" type="presParOf" srcId="{F04ACA74-EA1C-F840-990E-B8F8435BB240}" destId="{5EEF4649-09D8-594F-91AC-64E9E25A7B4E}" srcOrd="1" destOrd="0" presId="urn:microsoft.com/office/officeart/2005/8/layout/orgChart1"/>
    <dgm:cxn modelId="{94E15ACD-1D9A-7C4E-A8C1-0105EAE352E2}" type="presParOf" srcId="{F04ACA74-EA1C-F840-990E-B8F8435BB240}" destId="{E424F006-61B6-DE4F-90CF-56A416FA275C}" srcOrd="2" destOrd="0" presId="urn:microsoft.com/office/officeart/2005/8/layout/orgChart1"/>
    <dgm:cxn modelId="{F16D535E-E959-714C-B08A-C736B0D375EE}" type="presParOf" srcId="{A10D719A-903E-D847-8D33-9A8786AD28FE}" destId="{A56046C5-3BFA-404C-A6C5-6B80B745BB0B}" srcOrd="8" destOrd="0" presId="urn:microsoft.com/office/officeart/2005/8/layout/orgChart1"/>
    <dgm:cxn modelId="{CD68E7A4-7EDC-8E42-A5B3-22733E053B0B}" type="presParOf" srcId="{A10D719A-903E-D847-8D33-9A8786AD28FE}" destId="{AD56C095-3EC3-BA4D-A21D-DD29E33C9CCB}" srcOrd="9" destOrd="0" presId="urn:microsoft.com/office/officeart/2005/8/layout/orgChart1"/>
    <dgm:cxn modelId="{D0B7037D-E105-B449-AE33-C1553CF5135F}" type="presParOf" srcId="{AD56C095-3EC3-BA4D-A21D-DD29E33C9CCB}" destId="{025D79C2-FD52-DA48-BEFE-D40CEC0B39ED}" srcOrd="0" destOrd="0" presId="urn:microsoft.com/office/officeart/2005/8/layout/orgChart1"/>
    <dgm:cxn modelId="{E66EAF79-8DF9-4A4D-B692-DDB17DC47DB3}" type="presParOf" srcId="{025D79C2-FD52-DA48-BEFE-D40CEC0B39ED}" destId="{B526E5F8-84B6-7442-9717-11AB2E87FF04}" srcOrd="0" destOrd="0" presId="urn:microsoft.com/office/officeart/2005/8/layout/orgChart1"/>
    <dgm:cxn modelId="{1E4DEABD-122F-BD43-ADE3-06F6F3A6A59D}" type="presParOf" srcId="{025D79C2-FD52-DA48-BEFE-D40CEC0B39ED}" destId="{9B92A33D-4D11-9547-AEB0-892C7D361C8D}" srcOrd="1" destOrd="0" presId="urn:microsoft.com/office/officeart/2005/8/layout/orgChart1"/>
    <dgm:cxn modelId="{300B85BA-0F1D-954F-B6E6-ED3B3C864387}" type="presParOf" srcId="{AD56C095-3EC3-BA4D-A21D-DD29E33C9CCB}" destId="{EF982758-FC74-9F42-B036-913A07B2A9D8}" srcOrd="1" destOrd="0" presId="urn:microsoft.com/office/officeart/2005/8/layout/orgChart1"/>
    <dgm:cxn modelId="{16E5A62A-6120-514D-8E97-D0AEF8568E20}" type="presParOf" srcId="{AD56C095-3EC3-BA4D-A21D-DD29E33C9CCB}" destId="{B76D2512-0AF9-5747-846E-5AB25110DB1F}" srcOrd="2" destOrd="0" presId="urn:microsoft.com/office/officeart/2005/8/layout/orgChart1"/>
    <dgm:cxn modelId="{6AF13D40-FAC2-2748-853B-AEE45F0A8B65}" type="presParOf" srcId="{0AE4F0EF-85AF-2747-9AB3-056634134D84}" destId="{88FDBF46-0711-0244-B992-4CE239CC96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CBFD48-0622-9B46-ACBA-BDBA4B6594F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69C1FD2-479A-1144-AF3A-373346BDA081}">
      <dgm:prSet phldrT="[Text]" custT="1"/>
      <dgm:spPr>
        <a:solidFill>
          <a:schemeClr val="bg2">
            <a:lumMod val="50000"/>
          </a:schemeClr>
        </a:solidFill>
      </dgm:spPr>
      <dgm:t>
        <a:bodyPr/>
        <a:lstStyle/>
        <a:p>
          <a:r>
            <a:rPr lang="en-US" sz="3200" b="0" dirty="0"/>
            <a:t>Social Relationships</a:t>
          </a:r>
        </a:p>
      </dgm:t>
    </dgm:pt>
    <dgm:pt modelId="{FF20A57E-7FC3-F04E-9C24-B12C3455E161}" type="parTrans" cxnId="{CBB70045-64D4-A24E-B7C0-B85A6D15A179}">
      <dgm:prSet/>
      <dgm:spPr/>
      <dgm:t>
        <a:bodyPr/>
        <a:lstStyle/>
        <a:p>
          <a:endParaRPr lang="en-US"/>
        </a:p>
      </dgm:t>
    </dgm:pt>
    <dgm:pt modelId="{54A0A94C-000A-8E4E-8827-9B2D8F9F9795}" type="sibTrans" cxnId="{CBB70045-64D4-A24E-B7C0-B85A6D15A179}">
      <dgm:prSet/>
      <dgm:spPr/>
      <dgm:t>
        <a:bodyPr/>
        <a:lstStyle/>
        <a:p>
          <a:endParaRPr lang="en-US"/>
        </a:p>
      </dgm:t>
    </dgm:pt>
    <dgm:pt modelId="{3DEDBEE6-EBD3-144D-A9AB-D236AD742AA2}">
      <dgm:prSet phldrT="[Text]"/>
      <dgm:spPr>
        <a:solidFill>
          <a:schemeClr val="bg2">
            <a:lumMod val="50000"/>
          </a:schemeClr>
        </a:solidFill>
      </dgm:spPr>
      <dgm:t>
        <a:bodyPr/>
        <a:lstStyle/>
        <a:p>
          <a:r>
            <a:rPr lang="en-US" dirty="0"/>
            <a:t>Communicator</a:t>
          </a:r>
        </a:p>
      </dgm:t>
    </dgm:pt>
    <dgm:pt modelId="{7E75AB37-88AC-6642-B9EC-7453743AED3D}" type="parTrans" cxnId="{AAB4DD92-0430-5B42-91A1-FB9ACCAB9DD6}">
      <dgm:prSet/>
      <dgm:spPr>
        <a:ln>
          <a:solidFill>
            <a:schemeClr val="tx1"/>
          </a:solidFill>
        </a:ln>
      </dgm:spPr>
      <dgm:t>
        <a:bodyPr/>
        <a:lstStyle/>
        <a:p>
          <a:endParaRPr lang="en-US"/>
        </a:p>
      </dgm:t>
    </dgm:pt>
    <dgm:pt modelId="{75FDDB06-8ADB-0E4A-8391-6A2B979E2C4C}" type="sibTrans" cxnId="{AAB4DD92-0430-5B42-91A1-FB9ACCAB9DD6}">
      <dgm:prSet/>
      <dgm:spPr/>
      <dgm:t>
        <a:bodyPr/>
        <a:lstStyle/>
        <a:p>
          <a:endParaRPr lang="en-US"/>
        </a:p>
      </dgm:t>
    </dgm:pt>
    <dgm:pt modelId="{D86D481C-2BC1-B34B-BB2D-2BAADAAC320C}">
      <dgm:prSet phldrT="[Text]"/>
      <dgm:spPr>
        <a:solidFill>
          <a:schemeClr val="bg2">
            <a:lumMod val="50000"/>
          </a:schemeClr>
        </a:solidFill>
      </dgm:spPr>
      <dgm:t>
        <a:bodyPr/>
        <a:lstStyle/>
        <a:p>
          <a:r>
            <a:rPr lang="en-US" dirty="0"/>
            <a:t>Media</a:t>
          </a:r>
        </a:p>
      </dgm:t>
    </dgm:pt>
    <dgm:pt modelId="{FCEF863B-EDB8-5047-83C4-D9F73A498911}" type="parTrans" cxnId="{1408E3A2-512D-C241-84A7-A2ED40A14090}">
      <dgm:prSet/>
      <dgm:spPr>
        <a:ln>
          <a:solidFill>
            <a:schemeClr val="tx1"/>
          </a:solidFill>
        </a:ln>
      </dgm:spPr>
      <dgm:t>
        <a:bodyPr/>
        <a:lstStyle/>
        <a:p>
          <a:endParaRPr lang="en-US"/>
        </a:p>
      </dgm:t>
    </dgm:pt>
    <dgm:pt modelId="{28705324-6EC0-524A-91AB-399B2216F6F1}" type="sibTrans" cxnId="{1408E3A2-512D-C241-84A7-A2ED40A14090}">
      <dgm:prSet/>
      <dgm:spPr/>
      <dgm:t>
        <a:bodyPr/>
        <a:lstStyle/>
        <a:p>
          <a:endParaRPr lang="en-US"/>
        </a:p>
      </dgm:t>
    </dgm:pt>
    <dgm:pt modelId="{94ABE8DA-97F8-C64E-9F7A-3169A5E7034F}">
      <dgm:prSet phldrT="[Text]"/>
      <dgm:spPr>
        <a:solidFill>
          <a:schemeClr val="bg2">
            <a:lumMod val="50000"/>
          </a:schemeClr>
        </a:solidFill>
      </dgm:spPr>
      <dgm:t>
        <a:bodyPr/>
        <a:lstStyle/>
        <a:p>
          <a:r>
            <a:rPr lang="en-US" dirty="0"/>
            <a:t>Culture</a:t>
          </a:r>
        </a:p>
      </dgm:t>
    </dgm:pt>
    <dgm:pt modelId="{1E9E41A8-0AA1-E641-96B4-5C4E0671D5B2}" type="parTrans" cxnId="{26C54B7F-7322-6E4E-B8FD-316E41222EE9}">
      <dgm:prSet/>
      <dgm:spPr>
        <a:ln>
          <a:solidFill>
            <a:schemeClr val="tx1"/>
          </a:solidFill>
        </a:ln>
      </dgm:spPr>
      <dgm:t>
        <a:bodyPr/>
        <a:lstStyle/>
        <a:p>
          <a:endParaRPr lang="en-US"/>
        </a:p>
      </dgm:t>
    </dgm:pt>
    <dgm:pt modelId="{F58970FF-0AD5-5B47-BC48-5F3A04F03E11}" type="sibTrans" cxnId="{26C54B7F-7322-6E4E-B8FD-316E41222EE9}">
      <dgm:prSet/>
      <dgm:spPr/>
      <dgm:t>
        <a:bodyPr/>
        <a:lstStyle/>
        <a:p>
          <a:endParaRPr lang="en-US"/>
        </a:p>
      </dgm:t>
    </dgm:pt>
    <dgm:pt modelId="{F8F73902-7D32-6E41-A6E3-F5778E182D81}" type="pres">
      <dgm:prSet presAssocID="{F9CBFD48-0622-9B46-ACBA-BDBA4B6594FC}" presName="hierChild1" presStyleCnt="0">
        <dgm:presLayoutVars>
          <dgm:orgChart val="1"/>
          <dgm:chPref val="1"/>
          <dgm:dir/>
          <dgm:animOne val="branch"/>
          <dgm:animLvl val="lvl"/>
          <dgm:resizeHandles/>
        </dgm:presLayoutVars>
      </dgm:prSet>
      <dgm:spPr/>
      <dgm:t>
        <a:bodyPr/>
        <a:lstStyle/>
        <a:p>
          <a:endParaRPr lang="en-US"/>
        </a:p>
      </dgm:t>
    </dgm:pt>
    <dgm:pt modelId="{0AE4F0EF-85AF-2747-9AB3-056634134D84}" type="pres">
      <dgm:prSet presAssocID="{269C1FD2-479A-1144-AF3A-373346BDA081}" presName="hierRoot1" presStyleCnt="0">
        <dgm:presLayoutVars>
          <dgm:hierBranch val="init"/>
        </dgm:presLayoutVars>
      </dgm:prSet>
      <dgm:spPr/>
    </dgm:pt>
    <dgm:pt modelId="{4EEA39E0-AE50-024B-894E-2105CA25294A}" type="pres">
      <dgm:prSet presAssocID="{269C1FD2-479A-1144-AF3A-373346BDA081}" presName="rootComposite1" presStyleCnt="0"/>
      <dgm:spPr/>
    </dgm:pt>
    <dgm:pt modelId="{C8598F74-F3AA-1842-B22E-D8F62B46B2AC}" type="pres">
      <dgm:prSet presAssocID="{269C1FD2-479A-1144-AF3A-373346BDA081}" presName="rootText1" presStyleLbl="node0" presStyleIdx="0" presStyleCnt="1" custScaleX="141195" custScaleY="102316">
        <dgm:presLayoutVars>
          <dgm:chPref val="3"/>
        </dgm:presLayoutVars>
      </dgm:prSet>
      <dgm:spPr/>
      <dgm:t>
        <a:bodyPr/>
        <a:lstStyle/>
        <a:p>
          <a:endParaRPr lang="en-US"/>
        </a:p>
      </dgm:t>
    </dgm:pt>
    <dgm:pt modelId="{4885739F-7850-A34E-BE8A-5CE826051F07}" type="pres">
      <dgm:prSet presAssocID="{269C1FD2-479A-1144-AF3A-373346BDA081}" presName="rootConnector1" presStyleLbl="node1" presStyleIdx="0" presStyleCnt="0"/>
      <dgm:spPr/>
      <dgm:t>
        <a:bodyPr/>
        <a:lstStyle/>
        <a:p>
          <a:endParaRPr lang="en-US"/>
        </a:p>
      </dgm:t>
    </dgm:pt>
    <dgm:pt modelId="{A10D719A-903E-D847-8D33-9A8786AD28FE}" type="pres">
      <dgm:prSet presAssocID="{269C1FD2-479A-1144-AF3A-373346BDA081}" presName="hierChild2" presStyleCnt="0"/>
      <dgm:spPr/>
    </dgm:pt>
    <dgm:pt modelId="{227E1E06-D10C-7140-8503-6046D7D82AAA}" type="pres">
      <dgm:prSet presAssocID="{7E75AB37-88AC-6642-B9EC-7453743AED3D}" presName="Name37" presStyleLbl="parChTrans1D2" presStyleIdx="0" presStyleCnt="3"/>
      <dgm:spPr/>
      <dgm:t>
        <a:bodyPr/>
        <a:lstStyle/>
        <a:p>
          <a:endParaRPr lang="en-US"/>
        </a:p>
      </dgm:t>
    </dgm:pt>
    <dgm:pt modelId="{DD698E0E-AE0F-404D-A607-F55132E7CE07}" type="pres">
      <dgm:prSet presAssocID="{3DEDBEE6-EBD3-144D-A9AB-D236AD742AA2}" presName="hierRoot2" presStyleCnt="0">
        <dgm:presLayoutVars>
          <dgm:hierBranch val="init"/>
        </dgm:presLayoutVars>
      </dgm:prSet>
      <dgm:spPr/>
    </dgm:pt>
    <dgm:pt modelId="{E8E35DB1-2387-7842-AFBD-9791636ECA68}" type="pres">
      <dgm:prSet presAssocID="{3DEDBEE6-EBD3-144D-A9AB-D236AD742AA2}" presName="rootComposite" presStyleCnt="0"/>
      <dgm:spPr/>
    </dgm:pt>
    <dgm:pt modelId="{3FDB6511-F789-D24E-802B-3553AAE4DB88}" type="pres">
      <dgm:prSet presAssocID="{3DEDBEE6-EBD3-144D-A9AB-D236AD742AA2}" presName="rootText" presStyleLbl="node2" presStyleIdx="0" presStyleCnt="3">
        <dgm:presLayoutVars>
          <dgm:chPref val="3"/>
        </dgm:presLayoutVars>
      </dgm:prSet>
      <dgm:spPr/>
      <dgm:t>
        <a:bodyPr/>
        <a:lstStyle/>
        <a:p>
          <a:endParaRPr lang="en-US"/>
        </a:p>
      </dgm:t>
    </dgm:pt>
    <dgm:pt modelId="{D351F78F-AE9B-FB4D-B584-43CFA747BB2E}" type="pres">
      <dgm:prSet presAssocID="{3DEDBEE6-EBD3-144D-A9AB-D236AD742AA2}" presName="rootConnector" presStyleLbl="node2" presStyleIdx="0" presStyleCnt="3"/>
      <dgm:spPr/>
      <dgm:t>
        <a:bodyPr/>
        <a:lstStyle/>
        <a:p>
          <a:endParaRPr lang="en-US"/>
        </a:p>
      </dgm:t>
    </dgm:pt>
    <dgm:pt modelId="{82E7562B-5D69-584E-AE49-84230BA3F12F}" type="pres">
      <dgm:prSet presAssocID="{3DEDBEE6-EBD3-144D-A9AB-D236AD742AA2}" presName="hierChild4" presStyleCnt="0"/>
      <dgm:spPr/>
    </dgm:pt>
    <dgm:pt modelId="{835F8752-6DFD-A84E-AD1A-CE34533691CB}" type="pres">
      <dgm:prSet presAssocID="{3DEDBEE6-EBD3-144D-A9AB-D236AD742AA2}" presName="hierChild5" presStyleCnt="0"/>
      <dgm:spPr/>
    </dgm:pt>
    <dgm:pt modelId="{A883DCCA-32B4-8144-85D0-BEF2C9F357CD}" type="pres">
      <dgm:prSet presAssocID="{FCEF863B-EDB8-5047-83C4-D9F73A498911}" presName="Name37" presStyleLbl="parChTrans1D2" presStyleIdx="1" presStyleCnt="3"/>
      <dgm:spPr/>
      <dgm:t>
        <a:bodyPr/>
        <a:lstStyle/>
        <a:p>
          <a:endParaRPr lang="en-US"/>
        </a:p>
      </dgm:t>
    </dgm:pt>
    <dgm:pt modelId="{12203956-1476-4143-9764-72C31A5128F7}" type="pres">
      <dgm:prSet presAssocID="{D86D481C-2BC1-B34B-BB2D-2BAADAAC320C}" presName="hierRoot2" presStyleCnt="0">
        <dgm:presLayoutVars>
          <dgm:hierBranch val="init"/>
        </dgm:presLayoutVars>
      </dgm:prSet>
      <dgm:spPr/>
    </dgm:pt>
    <dgm:pt modelId="{3429BE19-00DE-D141-B8D6-89797CA4E9F1}" type="pres">
      <dgm:prSet presAssocID="{D86D481C-2BC1-B34B-BB2D-2BAADAAC320C}" presName="rootComposite" presStyleCnt="0"/>
      <dgm:spPr/>
    </dgm:pt>
    <dgm:pt modelId="{4361890E-0E12-A443-B286-FD4D4BEC74EC}" type="pres">
      <dgm:prSet presAssocID="{D86D481C-2BC1-B34B-BB2D-2BAADAAC320C}" presName="rootText" presStyleLbl="node2" presStyleIdx="1" presStyleCnt="3">
        <dgm:presLayoutVars>
          <dgm:chPref val="3"/>
        </dgm:presLayoutVars>
      </dgm:prSet>
      <dgm:spPr/>
      <dgm:t>
        <a:bodyPr/>
        <a:lstStyle/>
        <a:p>
          <a:endParaRPr lang="en-US"/>
        </a:p>
      </dgm:t>
    </dgm:pt>
    <dgm:pt modelId="{776F0D50-4795-9C45-B542-46EA9504E3C9}" type="pres">
      <dgm:prSet presAssocID="{D86D481C-2BC1-B34B-BB2D-2BAADAAC320C}" presName="rootConnector" presStyleLbl="node2" presStyleIdx="1" presStyleCnt="3"/>
      <dgm:spPr/>
      <dgm:t>
        <a:bodyPr/>
        <a:lstStyle/>
        <a:p>
          <a:endParaRPr lang="en-US"/>
        </a:p>
      </dgm:t>
    </dgm:pt>
    <dgm:pt modelId="{41A086AC-FBCD-4949-82B4-B1537665E3CC}" type="pres">
      <dgm:prSet presAssocID="{D86D481C-2BC1-B34B-BB2D-2BAADAAC320C}" presName="hierChild4" presStyleCnt="0"/>
      <dgm:spPr/>
    </dgm:pt>
    <dgm:pt modelId="{C11C6ED6-8F27-B945-B189-AFF200012CE5}" type="pres">
      <dgm:prSet presAssocID="{D86D481C-2BC1-B34B-BB2D-2BAADAAC320C}" presName="hierChild5" presStyleCnt="0"/>
      <dgm:spPr/>
    </dgm:pt>
    <dgm:pt modelId="{C57DB2EF-403C-5A4A-97ED-5D4B737A74EA}" type="pres">
      <dgm:prSet presAssocID="{1E9E41A8-0AA1-E641-96B4-5C4E0671D5B2}" presName="Name37" presStyleLbl="parChTrans1D2" presStyleIdx="2" presStyleCnt="3"/>
      <dgm:spPr/>
      <dgm:t>
        <a:bodyPr/>
        <a:lstStyle/>
        <a:p>
          <a:endParaRPr lang="en-US"/>
        </a:p>
      </dgm:t>
    </dgm:pt>
    <dgm:pt modelId="{A5C04CFF-9E72-AD44-AE86-89DE655632A3}" type="pres">
      <dgm:prSet presAssocID="{94ABE8DA-97F8-C64E-9F7A-3169A5E7034F}" presName="hierRoot2" presStyleCnt="0">
        <dgm:presLayoutVars>
          <dgm:hierBranch val="init"/>
        </dgm:presLayoutVars>
      </dgm:prSet>
      <dgm:spPr/>
    </dgm:pt>
    <dgm:pt modelId="{E5EF6E92-3D1E-B64B-81C3-82808DA772F8}" type="pres">
      <dgm:prSet presAssocID="{94ABE8DA-97F8-C64E-9F7A-3169A5E7034F}" presName="rootComposite" presStyleCnt="0"/>
      <dgm:spPr/>
    </dgm:pt>
    <dgm:pt modelId="{D0C4521F-BA26-E34D-829A-21F3AFB09C70}" type="pres">
      <dgm:prSet presAssocID="{94ABE8DA-97F8-C64E-9F7A-3169A5E7034F}" presName="rootText" presStyleLbl="node2" presStyleIdx="2" presStyleCnt="3">
        <dgm:presLayoutVars>
          <dgm:chPref val="3"/>
        </dgm:presLayoutVars>
      </dgm:prSet>
      <dgm:spPr/>
      <dgm:t>
        <a:bodyPr/>
        <a:lstStyle/>
        <a:p>
          <a:endParaRPr lang="en-US"/>
        </a:p>
      </dgm:t>
    </dgm:pt>
    <dgm:pt modelId="{D2F861D4-6ED6-8940-9146-24DCC52ECFC8}" type="pres">
      <dgm:prSet presAssocID="{94ABE8DA-97F8-C64E-9F7A-3169A5E7034F}" presName="rootConnector" presStyleLbl="node2" presStyleIdx="2" presStyleCnt="3"/>
      <dgm:spPr/>
      <dgm:t>
        <a:bodyPr/>
        <a:lstStyle/>
        <a:p>
          <a:endParaRPr lang="en-US"/>
        </a:p>
      </dgm:t>
    </dgm:pt>
    <dgm:pt modelId="{B9BC0D94-2835-A645-BB30-49251C7E934D}" type="pres">
      <dgm:prSet presAssocID="{94ABE8DA-97F8-C64E-9F7A-3169A5E7034F}" presName="hierChild4" presStyleCnt="0"/>
      <dgm:spPr/>
    </dgm:pt>
    <dgm:pt modelId="{BBD492A0-36BB-B045-971E-D3833107AC77}" type="pres">
      <dgm:prSet presAssocID="{94ABE8DA-97F8-C64E-9F7A-3169A5E7034F}" presName="hierChild5" presStyleCnt="0"/>
      <dgm:spPr/>
    </dgm:pt>
    <dgm:pt modelId="{88FDBF46-0711-0244-B992-4CE239CC9674}" type="pres">
      <dgm:prSet presAssocID="{269C1FD2-479A-1144-AF3A-373346BDA081}" presName="hierChild3" presStyleCnt="0"/>
      <dgm:spPr/>
    </dgm:pt>
  </dgm:ptLst>
  <dgm:cxnLst>
    <dgm:cxn modelId="{955988E4-43DF-164C-8561-2F57CAB2A39E}" type="presOf" srcId="{3DEDBEE6-EBD3-144D-A9AB-D236AD742AA2}" destId="{3FDB6511-F789-D24E-802B-3553AAE4DB88}" srcOrd="0" destOrd="0" presId="urn:microsoft.com/office/officeart/2005/8/layout/orgChart1"/>
    <dgm:cxn modelId="{90B766D5-A63F-424F-92B0-35A721553F39}" type="presOf" srcId="{D86D481C-2BC1-B34B-BB2D-2BAADAAC320C}" destId="{4361890E-0E12-A443-B286-FD4D4BEC74EC}" srcOrd="0" destOrd="0" presId="urn:microsoft.com/office/officeart/2005/8/layout/orgChart1"/>
    <dgm:cxn modelId="{0A64B24C-6F11-3D46-A08B-D877919FE328}" type="presOf" srcId="{FCEF863B-EDB8-5047-83C4-D9F73A498911}" destId="{A883DCCA-32B4-8144-85D0-BEF2C9F357CD}" srcOrd="0" destOrd="0" presId="urn:microsoft.com/office/officeart/2005/8/layout/orgChart1"/>
    <dgm:cxn modelId="{AAB4DD92-0430-5B42-91A1-FB9ACCAB9DD6}" srcId="{269C1FD2-479A-1144-AF3A-373346BDA081}" destId="{3DEDBEE6-EBD3-144D-A9AB-D236AD742AA2}" srcOrd="0" destOrd="0" parTransId="{7E75AB37-88AC-6642-B9EC-7453743AED3D}" sibTransId="{75FDDB06-8ADB-0E4A-8391-6A2B979E2C4C}"/>
    <dgm:cxn modelId="{D1A37F86-6B42-5C4F-B43C-571B0B2851C4}" type="presOf" srcId="{269C1FD2-479A-1144-AF3A-373346BDA081}" destId="{C8598F74-F3AA-1842-B22E-D8F62B46B2AC}" srcOrd="0" destOrd="0" presId="urn:microsoft.com/office/officeart/2005/8/layout/orgChart1"/>
    <dgm:cxn modelId="{1408E3A2-512D-C241-84A7-A2ED40A14090}" srcId="{269C1FD2-479A-1144-AF3A-373346BDA081}" destId="{D86D481C-2BC1-B34B-BB2D-2BAADAAC320C}" srcOrd="1" destOrd="0" parTransId="{FCEF863B-EDB8-5047-83C4-D9F73A498911}" sibTransId="{28705324-6EC0-524A-91AB-399B2216F6F1}"/>
    <dgm:cxn modelId="{78E66998-FA54-204C-8C2E-9CD68B3F67C0}" type="presOf" srcId="{7E75AB37-88AC-6642-B9EC-7453743AED3D}" destId="{227E1E06-D10C-7140-8503-6046D7D82AAA}" srcOrd="0" destOrd="0" presId="urn:microsoft.com/office/officeart/2005/8/layout/orgChart1"/>
    <dgm:cxn modelId="{13A11B3B-A404-F648-B067-F216934F9054}" type="presOf" srcId="{1E9E41A8-0AA1-E641-96B4-5C4E0671D5B2}" destId="{C57DB2EF-403C-5A4A-97ED-5D4B737A74EA}" srcOrd="0" destOrd="0" presId="urn:microsoft.com/office/officeart/2005/8/layout/orgChart1"/>
    <dgm:cxn modelId="{CBB70045-64D4-A24E-B7C0-B85A6D15A179}" srcId="{F9CBFD48-0622-9B46-ACBA-BDBA4B6594FC}" destId="{269C1FD2-479A-1144-AF3A-373346BDA081}" srcOrd="0" destOrd="0" parTransId="{FF20A57E-7FC3-F04E-9C24-B12C3455E161}" sibTransId="{54A0A94C-000A-8E4E-8827-9B2D8F9F9795}"/>
    <dgm:cxn modelId="{12F563B6-1338-5C4D-AB4E-FCB22A21B7F5}" type="presOf" srcId="{269C1FD2-479A-1144-AF3A-373346BDA081}" destId="{4885739F-7850-A34E-BE8A-5CE826051F07}" srcOrd="1" destOrd="0" presId="urn:microsoft.com/office/officeart/2005/8/layout/orgChart1"/>
    <dgm:cxn modelId="{26C54B7F-7322-6E4E-B8FD-316E41222EE9}" srcId="{269C1FD2-479A-1144-AF3A-373346BDA081}" destId="{94ABE8DA-97F8-C64E-9F7A-3169A5E7034F}" srcOrd="2" destOrd="0" parTransId="{1E9E41A8-0AA1-E641-96B4-5C4E0671D5B2}" sibTransId="{F58970FF-0AD5-5B47-BC48-5F3A04F03E11}"/>
    <dgm:cxn modelId="{0BA9AB04-CF13-004E-BBD8-02F297CF0D84}" type="presOf" srcId="{94ABE8DA-97F8-C64E-9F7A-3169A5E7034F}" destId="{D2F861D4-6ED6-8940-9146-24DCC52ECFC8}" srcOrd="1" destOrd="0" presId="urn:microsoft.com/office/officeart/2005/8/layout/orgChart1"/>
    <dgm:cxn modelId="{EF83BF5C-C78C-074E-80DD-7F773B493B48}" type="presOf" srcId="{94ABE8DA-97F8-C64E-9F7A-3169A5E7034F}" destId="{D0C4521F-BA26-E34D-829A-21F3AFB09C70}" srcOrd="0" destOrd="0" presId="urn:microsoft.com/office/officeart/2005/8/layout/orgChart1"/>
    <dgm:cxn modelId="{1DD269BA-9D87-B247-A4C1-0CE0D8026472}" type="presOf" srcId="{D86D481C-2BC1-B34B-BB2D-2BAADAAC320C}" destId="{776F0D50-4795-9C45-B542-46EA9504E3C9}" srcOrd="1" destOrd="0" presId="urn:microsoft.com/office/officeart/2005/8/layout/orgChart1"/>
    <dgm:cxn modelId="{CDE910CA-7383-584B-A0F9-585B376C055B}" type="presOf" srcId="{3DEDBEE6-EBD3-144D-A9AB-D236AD742AA2}" destId="{D351F78F-AE9B-FB4D-B584-43CFA747BB2E}" srcOrd="1" destOrd="0" presId="urn:microsoft.com/office/officeart/2005/8/layout/orgChart1"/>
    <dgm:cxn modelId="{C2152860-41C9-DB41-8068-C6588ED9DCD0}" type="presOf" srcId="{F9CBFD48-0622-9B46-ACBA-BDBA4B6594FC}" destId="{F8F73902-7D32-6E41-A6E3-F5778E182D81}" srcOrd="0" destOrd="0" presId="urn:microsoft.com/office/officeart/2005/8/layout/orgChart1"/>
    <dgm:cxn modelId="{18B5C658-4E7A-C74D-8E3E-B1E46D3B670E}" type="presParOf" srcId="{F8F73902-7D32-6E41-A6E3-F5778E182D81}" destId="{0AE4F0EF-85AF-2747-9AB3-056634134D84}" srcOrd="0" destOrd="0" presId="urn:microsoft.com/office/officeart/2005/8/layout/orgChart1"/>
    <dgm:cxn modelId="{EFB4B12E-0CF0-FD4E-9ABA-DFAAAB9BA321}" type="presParOf" srcId="{0AE4F0EF-85AF-2747-9AB3-056634134D84}" destId="{4EEA39E0-AE50-024B-894E-2105CA25294A}" srcOrd="0" destOrd="0" presId="urn:microsoft.com/office/officeart/2005/8/layout/orgChart1"/>
    <dgm:cxn modelId="{A87EF4B6-10BB-9D44-A426-F64BAF38EC9C}" type="presParOf" srcId="{4EEA39E0-AE50-024B-894E-2105CA25294A}" destId="{C8598F74-F3AA-1842-B22E-D8F62B46B2AC}" srcOrd="0" destOrd="0" presId="urn:microsoft.com/office/officeart/2005/8/layout/orgChart1"/>
    <dgm:cxn modelId="{8BD73526-8DBF-2E44-9B38-480D67630146}" type="presParOf" srcId="{4EEA39E0-AE50-024B-894E-2105CA25294A}" destId="{4885739F-7850-A34E-BE8A-5CE826051F07}" srcOrd="1" destOrd="0" presId="urn:microsoft.com/office/officeart/2005/8/layout/orgChart1"/>
    <dgm:cxn modelId="{98BCAECD-7D3F-F54C-B259-41D526B7BBEE}" type="presParOf" srcId="{0AE4F0EF-85AF-2747-9AB3-056634134D84}" destId="{A10D719A-903E-D847-8D33-9A8786AD28FE}" srcOrd="1" destOrd="0" presId="urn:microsoft.com/office/officeart/2005/8/layout/orgChart1"/>
    <dgm:cxn modelId="{7A44EA2D-0163-314C-8AD2-CDF9F95C2A8C}" type="presParOf" srcId="{A10D719A-903E-D847-8D33-9A8786AD28FE}" destId="{227E1E06-D10C-7140-8503-6046D7D82AAA}" srcOrd="0" destOrd="0" presId="urn:microsoft.com/office/officeart/2005/8/layout/orgChart1"/>
    <dgm:cxn modelId="{D399CF13-F2F2-BF41-9CDB-AAB4D2995A3E}" type="presParOf" srcId="{A10D719A-903E-D847-8D33-9A8786AD28FE}" destId="{DD698E0E-AE0F-404D-A607-F55132E7CE07}" srcOrd="1" destOrd="0" presId="urn:microsoft.com/office/officeart/2005/8/layout/orgChart1"/>
    <dgm:cxn modelId="{594F7243-8098-A34E-93E2-E747EB1EA8F2}" type="presParOf" srcId="{DD698E0E-AE0F-404D-A607-F55132E7CE07}" destId="{E8E35DB1-2387-7842-AFBD-9791636ECA68}" srcOrd="0" destOrd="0" presId="urn:microsoft.com/office/officeart/2005/8/layout/orgChart1"/>
    <dgm:cxn modelId="{64931BA0-FB62-614E-B4A7-2C6EBFB4F250}" type="presParOf" srcId="{E8E35DB1-2387-7842-AFBD-9791636ECA68}" destId="{3FDB6511-F789-D24E-802B-3553AAE4DB88}" srcOrd="0" destOrd="0" presId="urn:microsoft.com/office/officeart/2005/8/layout/orgChart1"/>
    <dgm:cxn modelId="{4D09903D-523D-934A-A4FA-5061EE13E747}" type="presParOf" srcId="{E8E35DB1-2387-7842-AFBD-9791636ECA68}" destId="{D351F78F-AE9B-FB4D-B584-43CFA747BB2E}" srcOrd="1" destOrd="0" presId="urn:microsoft.com/office/officeart/2005/8/layout/orgChart1"/>
    <dgm:cxn modelId="{C69701A5-55C8-4C41-82CC-9ACC8484E109}" type="presParOf" srcId="{DD698E0E-AE0F-404D-A607-F55132E7CE07}" destId="{82E7562B-5D69-584E-AE49-84230BA3F12F}" srcOrd="1" destOrd="0" presId="urn:microsoft.com/office/officeart/2005/8/layout/orgChart1"/>
    <dgm:cxn modelId="{8DEF4DB2-85C4-BF4F-8B18-3383B8FF69E1}" type="presParOf" srcId="{DD698E0E-AE0F-404D-A607-F55132E7CE07}" destId="{835F8752-6DFD-A84E-AD1A-CE34533691CB}" srcOrd="2" destOrd="0" presId="urn:microsoft.com/office/officeart/2005/8/layout/orgChart1"/>
    <dgm:cxn modelId="{2A58068A-BB55-9848-8839-FA6D15BD88C0}" type="presParOf" srcId="{A10D719A-903E-D847-8D33-9A8786AD28FE}" destId="{A883DCCA-32B4-8144-85D0-BEF2C9F357CD}" srcOrd="2" destOrd="0" presId="urn:microsoft.com/office/officeart/2005/8/layout/orgChart1"/>
    <dgm:cxn modelId="{0100D6C9-004F-5540-B762-0F3B6BCD7686}" type="presParOf" srcId="{A10D719A-903E-D847-8D33-9A8786AD28FE}" destId="{12203956-1476-4143-9764-72C31A5128F7}" srcOrd="3" destOrd="0" presId="urn:microsoft.com/office/officeart/2005/8/layout/orgChart1"/>
    <dgm:cxn modelId="{2F54146A-B5AE-544F-9BFA-E73E884D1F61}" type="presParOf" srcId="{12203956-1476-4143-9764-72C31A5128F7}" destId="{3429BE19-00DE-D141-B8D6-89797CA4E9F1}" srcOrd="0" destOrd="0" presId="urn:microsoft.com/office/officeart/2005/8/layout/orgChart1"/>
    <dgm:cxn modelId="{29A306B1-06A1-4A48-AA35-D911A3CEF27C}" type="presParOf" srcId="{3429BE19-00DE-D141-B8D6-89797CA4E9F1}" destId="{4361890E-0E12-A443-B286-FD4D4BEC74EC}" srcOrd="0" destOrd="0" presId="urn:microsoft.com/office/officeart/2005/8/layout/orgChart1"/>
    <dgm:cxn modelId="{53C363F7-3C16-DC4A-96F1-B5136E1F824F}" type="presParOf" srcId="{3429BE19-00DE-D141-B8D6-89797CA4E9F1}" destId="{776F0D50-4795-9C45-B542-46EA9504E3C9}" srcOrd="1" destOrd="0" presId="urn:microsoft.com/office/officeart/2005/8/layout/orgChart1"/>
    <dgm:cxn modelId="{00FB0F36-C75E-0D44-B268-F78F482EBB07}" type="presParOf" srcId="{12203956-1476-4143-9764-72C31A5128F7}" destId="{41A086AC-FBCD-4949-82B4-B1537665E3CC}" srcOrd="1" destOrd="0" presId="urn:microsoft.com/office/officeart/2005/8/layout/orgChart1"/>
    <dgm:cxn modelId="{4215D1BD-C406-0642-B803-22F2AFC557E5}" type="presParOf" srcId="{12203956-1476-4143-9764-72C31A5128F7}" destId="{C11C6ED6-8F27-B945-B189-AFF200012CE5}" srcOrd="2" destOrd="0" presId="urn:microsoft.com/office/officeart/2005/8/layout/orgChart1"/>
    <dgm:cxn modelId="{28F4236E-A28F-D847-A02C-C093DA4A639B}" type="presParOf" srcId="{A10D719A-903E-D847-8D33-9A8786AD28FE}" destId="{C57DB2EF-403C-5A4A-97ED-5D4B737A74EA}" srcOrd="4" destOrd="0" presId="urn:microsoft.com/office/officeart/2005/8/layout/orgChart1"/>
    <dgm:cxn modelId="{B88316ED-D9BA-AB49-9794-D3C0FC0C3015}" type="presParOf" srcId="{A10D719A-903E-D847-8D33-9A8786AD28FE}" destId="{A5C04CFF-9E72-AD44-AE86-89DE655632A3}" srcOrd="5" destOrd="0" presId="urn:microsoft.com/office/officeart/2005/8/layout/orgChart1"/>
    <dgm:cxn modelId="{6CE7AAAC-2431-6F4F-85AC-B87B3803403A}" type="presParOf" srcId="{A5C04CFF-9E72-AD44-AE86-89DE655632A3}" destId="{E5EF6E92-3D1E-B64B-81C3-82808DA772F8}" srcOrd="0" destOrd="0" presId="urn:microsoft.com/office/officeart/2005/8/layout/orgChart1"/>
    <dgm:cxn modelId="{D7AB07FE-6AB2-F341-BE68-3D81636C1ACA}" type="presParOf" srcId="{E5EF6E92-3D1E-B64B-81C3-82808DA772F8}" destId="{D0C4521F-BA26-E34D-829A-21F3AFB09C70}" srcOrd="0" destOrd="0" presId="urn:microsoft.com/office/officeart/2005/8/layout/orgChart1"/>
    <dgm:cxn modelId="{3F1B54D5-93AE-3D49-925E-1C5AC9A49452}" type="presParOf" srcId="{E5EF6E92-3D1E-B64B-81C3-82808DA772F8}" destId="{D2F861D4-6ED6-8940-9146-24DCC52ECFC8}" srcOrd="1" destOrd="0" presId="urn:microsoft.com/office/officeart/2005/8/layout/orgChart1"/>
    <dgm:cxn modelId="{FECDAA49-9DFE-7648-B505-18BA39856E8C}" type="presParOf" srcId="{A5C04CFF-9E72-AD44-AE86-89DE655632A3}" destId="{B9BC0D94-2835-A645-BB30-49251C7E934D}" srcOrd="1" destOrd="0" presId="urn:microsoft.com/office/officeart/2005/8/layout/orgChart1"/>
    <dgm:cxn modelId="{20562AC3-5D9D-DB49-9B0E-B9928B29C859}" type="presParOf" srcId="{A5C04CFF-9E72-AD44-AE86-89DE655632A3}" destId="{BBD492A0-36BB-B045-971E-D3833107AC77}" srcOrd="2" destOrd="0" presId="urn:microsoft.com/office/officeart/2005/8/layout/orgChart1"/>
    <dgm:cxn modelId="{6AF13D40-FAC2-2748-853B-AEE45F0A8B65}" type="presParOf" srcId="{0AE4F0EF-85AF-2747-9AB3-056634134D84}" destId="{88FDBF46-0711-0244-B992-4CE239CC96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CBFD48-0622-9B46-ACBA-BDBA4B6594F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69C1FD2-479A-1144-AF3A-373346BDA081}">
      <dgm:prSet phldrT="[Text]" custT="1"/>
      <dgm:spPr>
        <a:solidFill>
          <a:schemeClr val="bg2">
            <a:lumMod val="75000"/>
          </a:schemeClr>
        </a:solidFill>
      </dgm:spPr>
      <dgm:t>
        <a:bodyPr/>
        <a:lstStyle/>
        <a:p>
          <a:r>
            <a:rPr lang="en-US" sz="3200" b="0" dirty="0"/>
            <a:t>Social Relationships</a:t>
          </a:r>
        </a:p>
      </dgm:t>
    </dgm:pt>
    <dgm:pt modelId="{FF20A57E-7FC3-F04E-9C24-B12C3455E161}" type="parTrans" cxnId="{CBB70045-64D4-A24E-B7C0-B85A6D15A179}">
      <dgm:prSet/>
      <dgm:spPr/>
      <dgm:t>
        <a:bodyPr/>
        <a:lstStyle/>
        <a:p>
          <a:endParaRPr lang="en-US"/>
        </a:p>
      </dgm:t>
    </dgm:pt>
    <dgm:pt modelId="{54A0A94C-000A-8E4E-8827-9B2D8F9F9795}" type="sibTrans" cxnId="{CBB70045-64D4-A24E-B7C0-B85A6D15A179}">
      <dgm:prSet/>
      <dgm:spPr/>
      <dgm:t>
        <a:bodyPr/>
        <a:lstStyle/>
        <a:p>
          <a:endParaRPr lang="en-US"/>
        </a:p>
      </dgm:t>
    </dgm:pt>
    <dgm:pt modelId="{3DEDBEE6-EBD3-144D-A9AB-D236AD742AA2}">
      <dgm:prSet phldrT="[Text]"/>
      <dgm:spPr>
        <a:solidFill>
          <a:srgbClr val="C00000"/>
        </a:solidFill>
      </dgm:spPr>
      <dgm:t>
        <a:bodyPr/>
        <a:lstStyle/>
        <a:p>
          <a:r>
            <a:rPr lang="en-US" dirty="0"/>
            <a:t>Communicator</a:t>
          </a:r>
        </a:p>
      </dgm:t>
    </dgm:pt>
    <dgm:pt modelId="{7E75AB37-88AC-6642-B9EC-7453743AED3D}" type="parTrans" cxnId="{AAB4DD92-0430-5B42-91A1-FB9ACCAB9DD6}">
      <dgm:prSet/>
      <dgm:spPr>
        <a:ln>
          <a:solidFill>
            <a:schemeClr val="tx1"/>
          </a:solidFill>
        </a:ln>
      </dgm:spPr>
      <dgm:t>
        <a:bodyPr/>
        <a:lstStyle/>
        <a:p>
          <a:endParaRPr lang="en-US"/>
        </a:p>
      </dgm:t>
    </dgm:pt>
    <dgm:pt modelId="{75FDDB06-8ADB-0E4A-8391-6A2B979E2C4C}" type="sibTrans" cxnId="{AAB4DD92-0430-5B42-91A1-FB9ACCAB9DD6}">
      <dgm:prSet/>
      <dgm:spPr/>
      <dgm:t>
        <a:bodyPr/>
        <a:lstStyle/>
        <a:p>
          <a:endParaRPr lang="en-US"/>
        </a:p>
      </dgm:t>
    </dgm:pt>
    <dgm:pt modelId="{D86D481C-2BC1-B34B-BB2D-2BAADAAC320C}">
      <dgm:prSet phldrT="[Text]"/>
      <dgm:spPr>
        <a:solidFill>
          <a:srgbClr val="C00000"/>
        </a:solidFill>
      </dgm:spPr>
      <dgm:t>
        <a:bodyPr/>
        <a:lstStyle/>
        <a:p>
          <a:r>
            <a:rPr lang="en-US" dirty="0"/>
            <a:t>Media</a:t>
          </a:r>
        </a:p>
      </dgm:t>
    </dgm:pt>
    <dgm:pt modelId="{FCEF863B-EDB8-5047-83C4-D9F73A498911}" type="parTrans" cxnId="{1408E3A2-512D-C241-84A7-A2ED40A14090}">
      <dgm:prSet/>
      <dgm:spPr>
        <a:ln>
          <a:solidFill>
            <a:schemeClr val="tx1"/>
          </a:solidFill>
        </a:ln>
      </dgm:spPr>
      <dgm:t>
        <a:bodyPr/>
        <a:lstStyle/>
        <a:p>
          <a:endParaRPr lang="en-US"/>
        </a:p>
      </dgm:t>
    </dgm:pt>
    <dgm:pt modelId="{28705324-6EC0-524A-91AB-399B2216F6F1}" type="sibTrans" cxnId="{1408E3A2-512D-C241-84A7-A2ED40A14090}">
      <dgm:prSet/>
      <dgm:spPr/>
      <dgm:t>
        <a:bodyPr/>
        <a:lstStyle/>
        <a:p>
          <a:endParaRPr lang="en-US"/>
        </a:p>
      </dgm:t>
    </dgm:pt>
    <dgm:pt modelId="{94ABE8DA-97F8-C64E-9F7A-3169A5E7034F}">
      <dgm:prSet phldrT="[Text]"/>
      <dgm:spPr>
        <a:solidFill>
          <a:schemeClr val="bg2">
            <a:lumMod val="75000"/>
          </a:schemeClr>
        </a:solidFill>
      </dgm:spPr>
      <dgm:t>
        <a:bodyPr/>
        <a:lstStyle/>
        <a:p>
          <a:r>
            <a:rPr lang="en-US" dirty="0"/>
            <a:t>Culture</a:t>
          </a:r>
        </a:p>
      </dgm:t>
    </dgm:pt>
    <dgm:pt modelId="{1E9E41A8-0AA1-E641-96B4-5C4E0671D5B2}" type="parTrans" cxnId="{26C54B7F-7322-6E4E-B8FD-316E41222EE9}">
      <dgm:prSet/>
      <dgm:spPr>
        <a:ln>
          <a:solidFill>
            <a:schemeClr val="tx1"/>
          </a:solidFill>
        </a:ln>
      </dgm:spPr>
      <dgm:t>
        <a:bodyPr/>
        <a:lstStyle/>
        <a:p>
          <a:endParaRPr lang="en-US"/>
        </a:p>
      </dgm:t>
    </dgm:pt>
    <dgm:pt modelId="{F58970FF-0AD5-5B47-BC48-5F3A04F03E11}" type="sibTrans" cxnId="{26C54B7F-7322-6E4E-B8FD-316E41222EE9}">
      <dgm:prSet/>
      <dgm:spPr/>
      <dgm:t>
        <a:bodyPr/>
        <a:lstStyle/>
        <a:p>
          <a:endParaRPr lang="en-US"/>
        </a:p>
      </dgm:t>
    </dgm:pt>
    <dgm:pt modelId="{F8F73902-7D32-6E41-A6E3-F5778E182D81}" type="pres">
      <dgm:prSet presAssocID="{F9CBFD48-0622-9B46-ACBA-BDBA4B6594FC}" presName="hierChild1" presStyleCnt="0">
        <dgm:presLayoutVars>
          <dgm:orgChart val="1"/>
          <dgm:chPref val="1"/>
          <dgm:dir/>
          <dgm:animOne val="branch"/>
          <dgm:animLvl val="lvl"/>
          <dgm:resizeHandles/>
        </dgm:presLayoutVars>
      </dgm:prSet>
      <dgm:spPr/>
      <dgm:t>
        <a:bodyPr/>
        <a:lstStyle/>
        <a:p>
          <a:endParaRPr lang="en-US"/>
        </a:p>
      </dgm:t>
    </dgm:pt>
    <dgm:pt modelId="{0AE4F0EF-85AF-2747-9AB3-056634134D84}" type="pres">
      <dgm:prSet presAssocID="{269C1FD2-479A-1144-AF3A-373346BDA081}" presName="hierRoot1" presStyleCnt="0">
        <dgm:presLayoutVars>
          <dgm:hierBranch val="init"/>
        </dgm:presLayoutVars>
      </dgm:prSet>
      <dgm:spPr/>
    </dgm:pt>
    <dgm:pt modelId="{4EEA39E0-AE50-024B-894E-2105CA25294A}" type="pres">
      <dgm:prSet presAssocID="{269C1FD2-479A-1144-AF3A-373346BDA081}" presName="rootComposite1" presStyleCnt="0"/>
      <dgm:spPr/>
    </dgm:pt>
    <dgm:pt modelId="{C8598F74-F3AA-1842-B22E-D8F62B46B2AC}" type="pres">
      <dgm:prSet presAssocID="{269C1FD2-479A-1144-AF3A-373346BDA081}" presName="rootText1" presStyleLbl="node0" presStyleIdx="0" presStyleCnt="1" custScaleX="141195" custScaleY="102316">
        <dgm:presLayoutVars>
          <dgm:chPref val="3"/>
        </dgm:presLayoutVars>
      </dgm:prSet>
      <dgm:spPr/>
      <dgm:t>
        <a:bodyPr/>
        <a:lstStyle/>
        <a:p>
          <a:endParaRPr lang="en-US"/>
        </a:p>
      </dgm:t>
    </dgm:pt>
    <dgm:pt modelId="{4885739F-7850-A34E-BE8A-5CE826051F07}" type="pres">
      <dgm:prSet presAssocID="{269C1FD2-479A-1144-AF3A-373346BDA081}" presName="rootConnector1" presStyleLbl="node1" presStyleIdx="0" presStyleCnt="0"/>
      <dgm:spPr/>
      <dgm:t>
        <a:bodyPr/>
        <a:lstStyle/>
        <a:p>
          <a:endParaRPr lang="en-US"/>
        </a:p>
      </dgm:t>
    </dgm:pt>
    <dgm:pt modelId="{A10D719A-903E-D847-8D33-9A8786AD28FE}" type="pres">
      <dgm:prSet presAssocID="{269C1FD2-479A-1144-AF3A-373346BDA081}" presName="hierChild2" presStyleCnt="0"/>
      <dgm:spPr/>
    </dgm:pt>
    <dgm:pt modelId="{227E1E06-D10C-7140-8503-6046D7D82AAA}" type="pres">
      <dgm:prSet presAssocID="{7E75AB37-88AC-6642-B9EC-7453743AED3D}" presName="Name37" presStyleLbl="parChTrans1D2" presStyleIdx="0" presStyleCnt="3"/>
      <dgm:spPr/>
      <dgm:t>
        <a:bodyPr/>
        <a:lstStyle/>
        <a:p>
          <a:endParaRPr lang="en-US"/>
        </a:p>
      </dgm:t>
    </dgm:pt>
    <dgm:pt modelId="{DD698E0E-AE0F-404D-A607-F55132E7CE07}" type="pres">
      <dgm:prSet presAssocID="{3DEDBEE6-EBD3-144D-A9AB-D236AD742AA2}" presName="hierRoot2" presStyleCnt="0">
        <dgm:presLayoutVars>
          <dgm:hierBranch val="init"/>
        </dgm:presLayoutVars>
      </dgm:prSet>
      <dgm:spPr/>
    </dgm:pt>
    <dgm:pt modelId="{E8E35DB1-2387-7842-AFBD-9791636ECA68}" type="pres">
      <dgm:prSet presAssocID="{3DEDBEE6-EBD3-144D-A9AB-D236AD742AA2}" presName="rootComposite" presStyleCnt="0"/>
      <dgm:spPr/>
    </dgm:pt>
    <dgm:pt modelId="{3FDB6511-F789-D24E-802B-3553AAE4DB88}" type="pres">
      <dgm:prSet presAssocID="{3DEDBEE6-EBD3-144D-A9AB-D236AD742AA2}" presName="rootText" presStyleLbl="node2" presStyleIdx="0" presStyleCnt="3">
        <dgm:presLayoutVars>
          <dgm:chPref val="3"/>
        </dgm:presLayoutVars>
      </dgm:prSet>
      <dgm:spPr/>
      <dgm:t>
        <a:bodyPr/>
        <a:lstStyle/>
        <a:p>
          <a:endParaRPr lang="en-US"/>
        </a:p>
      </dgm:t>
    </dgm:pt>
    <dgm:pt modelId="{D351F78F-AE9B-FB4D-B584-43CFA747BB2E}" type="pres">
      <dgm:prSet presAssocID="{3DEDBEE6-EBD3-144D-A9AB-D236AD742AA2}" presName="rootConnector" presStyleLbl="node2" presStyleIdx="0" presStyleCnt="3"/>
      <dgm:spPr/>
      <dgm:t>
        <a:bodyPr/>
        <a:lstStyle/>
        <a:p>
          <a:endParaRPr lang="en-US"/>
        </a:p>
      </dgm:t>
    </dgm:pt>
    <dgm:pt modelId="{82E7562B-5D69-584E-AE49-84230BA3F12F}" type="pres">
      <dgm:prSet presAssocID="{3DEDBEE6-EBD3-144D-A9AB-D236AD742AA2}" presName="hierChild4" presStyleCnt="0"/>
      <dgm:spPr/>
    </dgm:pt>
    <dgm:pt modelId="{835F8752-6DFD-A84E-AD1A-CE34533691CB}" type="pres">
      <dgm:prSet presAssocID="{3DEDBEE6-EBD3-144D-A9AB-D236AD742AA2}" presName="hierChild5" presStyleCnt="0"/>
      <dgm:spPr/>
    </dgm:pt>
    <dgm:pt modelId="{A883DCCA-32B4-8144-85D0-BEF2C9F357CD}" type="pres">
      <dgm:prSet presAssocID="{FCEF863B-EDB8-5047-83C4-D9F73A498911}" presName="Name37" presStyleLbl="parChTrans1D2" presStyleIdx="1" presStyleCnt="3"/>
      <dgm:spPr/>
      <dgm:t>
        <a:bodyPr/>
        <a:lstStyle/>
        <a:p>
          <a:endParaRPr lang="en-US"/>
        </a:p>
      </dgm:t>
    </dgm:pt>
    <dgm:pt modelId="{12203956-1476-4143-9764-72C31A5128F7}" type="pres">
      <dgm:prSet presAssocID="{D86D481C-2BC1-B34B-BB2D-2BAADAAC320C}" presName="hierRoot2" presStyleCnt="0">
        <dgm:presLayoutVars>
          <dgm:hierBranch val="init"/>
        </dgm:presLayoutVars>
      </dgm:prSet>
      <dgm:spPr/>
    </dgm:pt>
    <dgm:pt modelId="{3429BE19-00DE-D141-B8D6-89797CA4E9F1}" type="pres">
      <dgm:prSet presAssocID="{D86D481C-2BC1-B34B-BB2D-2BAADAAC320C}" presName="rootComposite" presStyleCnt="0"/>
      <dgm:spPr/>
    </dgm:pt>
    <dgm:pt modelId="{4361890E-0E12-A443-B286-FD4D4BEC74EC}" type="pres">
      <dgm:prSet presAssocID="{D86D481C-2BC1-B34B-BB2D-2BAADAAC320C}" presName="rootText" presStyleLbl="node2" presStyleIdx="1" presStyleCnt="3">
        <dgm:presLayoutVars>
          <dgm:chPref val="3"/>
        </dgm:presLayoutVars>
      </dgm:prSet>
      <dgm:spPr/>
      <dgm:t>
        <a:bodyPr/>
        <a:lstStyle/>
        <a:p>
          <a:endParaRPr lang="en-US"/>
        </a:p>
      </dgm:t>
    </dgm:pt>
    <dgm:pt modelId="{776F0D50-4795-9C45-B542-46EA9504E3C9}" type="pres">
      <dgm:prSet presAssocID="{D86D481C-2BC1-B34B-BB2D-2BAADAAC320C}" presName="rootConnector" presStyleLbl="node2" presStyleIdx="1" presStyleCnt="3"/>
      <dgm:spPr/>
      <dgm:t>
        <a:bodyPr/>
        <a:lstStyle/>
        <a:p>
          <a:endParaRPr lang="en-US"/>
        </a:p>
      </dgm:t>
    </dgm:pt>
    <dgm:pt modelId="{41A086AC-FBCD-4949-82B4-B1537665E3CC}" type="pres">
      <dgm:prSet presAssocID="{D86D481C-2BC1-B34B-BB2D-2BAADAAC320C}" presName="hierChild4" presStyleCnt="0"/>
      <dgm:spPr/>
    </dgm:pt>
    <dgm:pt modelId="{C11C6ED6-8F27-B945-B189-AFF200012CE5}" type="pres">
      <dgm:prSet presAssocID="{D86D481C-2BC1-B34B-BB2D-2BAADAAC320C}" presName="hierChild5" presStyleCnt="0"/>
      <dgm:spPr/>
    </dgm:pt>
    <dgm:pt modelId="{C57DB2EF-403C-5A4A-97ED-5D4B737A74EA}" type="pres">
      <dgm:prSet presAssocID="{1E9E41A8-0AA1-E641-96B4-5C4E0671D5B2}" presName="Name37" presStyleLbl="parChTrans1D2" presStyleIdx="2" presStyleCnt="3"/>
      <dgm:spPr/>
      <dgm:t>
        <a:bodyPr/>
        <a:lstStyle/>
        <a:p>
          <a:endParaRPr lang="en-US"/>
        </a:p>
      </dgm:t>
    </dgm:pt>
    <dgm:pt modelId="{A5C04CFF-9E72-AD44-AE86-89DE655632A3}" type="pres">
      <dgm:prSet presAssocID="{94ABE8DA-97F8-C64E-9F7A-3169A5E7034F}" presName="hierRoot2" presStyleCnt="0">
        <dgm:presLayoutVars>
          <dgm:hierBranch val="init"/>
        </dgm:presLayoutVars>
      </dgm:prSet>
      <dgm:spPr/>
    </dgm:pt>
    <dgm:pt modelId="{E5EF6E92-3D1E-B64B-81C3-82808DA772F8}" type="pres">
      <dgm:prSet presAssocID="{94ABE8DA-97F8-C64E-9F7A-3169A5E7034F}" presName="rootComposite" presStyleCnt="0"/>
      <dgm:spPr/>
    </dgm:pt>
    <dgm:pt modelId="{D0C4521F-BA26-E34D-829A-21F3AFB09C70}" type="pres">
      <dgm:prSet presAssocID="{94ABE8DA-97F8-C64E-9F7A-3169A5E7034F}" presName="rootText" presStyleLbl="node2" presStyleIdx="2" presStyleCnt="3">
        <dgm:presLayoutVars>
          <dgm:chPref val="3"/>
        </dgm:presLayoutVars>
      </dgm:prSet>
      <dgm:spPr/>
      <dgm:t>
        <a:bodyPr/>
        <a:lstStyle/>
        <a:p>
          <a:endParaRPr lang="en-US"/>
        </a:p>
      </dgm:t>
    </dgm:pt>
    <dgm:pt modelId="{D2F861D4-6ED6-8940-9146-24DCC52ECFC8}" type="pres">
      <dgm:prSet presAssocID="{94ABE8DA-97F8-C64E-9F7A-3169A5E7034F}" presName="rootConnector" presStyleLbl="node2" presStyleIdx="2" presStyleCnt="3"/>
      <dgm:spPr/>
      <dgm:t>
        <a:bodyPr/>
        <a:lstStyle/>
        <a:p>
          <a:endParaRPr lang="en-US"/>
        </a:p>
      </dgm:t>
    </dgm:pt>
    <dgm:pt modelId="{B9BC0D94-2835-A645-BB30-49251C7E934D}" type="pres">
      <dgm:prSet presAssocID="{94ABE8DA-97F8-C64E-9F7A-3169A5E7034F}" presName="hierChild4" presStyleCnt="0"/>
      <dgm:spPr/>
    </dgm:pt>
    <dgm:pt modelId="{BBD492A0-36BB-B045-971E-D3833107AC77}" type="pres">
      <dgm:prSet presAssocID="{94ABE8DA-97F8-C64E-9F7A-3169A5E7034F}" presName="hierChild5" presStyleCnt="0"/>
      <dgm:spPr/>
    </dgm:pt>
    <dgm:pt modelId="{88FDBF46-0711-0244-B992-4CE239CC9674}" type="pres">
      <dgm:prSet presAssocID="{269C1FD2-479A-1144-AF3A-373346BDA081}" presName="hierChild3" presStyleCnt="0"/>
      <dgm:spPr/>
    </dgm:pt>
  </dgm:ptLst>
  <dgm:cxnLst>
    <dgm:cxn modelId="{955988E4-43DF-164C-8561-2F57CAB2A39E}" type="presOf" srcId="{3DEDBEE6-EBD3-144D-A9AB-D236AD742AA2}" destId="{3FDB6511-F789-D24E-802B-3553AAE4DB88}" srcOrd="0" destOrd="0" presId="urn:microsoft.com/office/officeart/2005/8/layout/orgChart1"/>
    <dgm:cxn modelId="{90B766D5-A63F-424F-92B0-35A721553F39}" type="presOf" srcId="{D86D481C-2BC1-B34B-BB2D-2BAADAAC320C}" destId="{4361890E-0E12-A443-B286-FD4D4BEC74EC}" srcOrd="0" destOrd="0" presId="urn:microsoft.com/office/officeart/2005/8/layout/orgChart1"/>
    <dgm:cxn modelId="{0A64B24C-6F11-3D46-A08B-D877919FE328}" type="presOf" srcId="{FCEF863B-EDB8-5047-83C4-D9F73A498911}" destId="{A883DCCA-32B4-8144-85D0-BEF2C9F357CD}" srcOrd="0" destOrd="0" presId="urn:microsoft.com/office/officeart/2005/8/layout/orgChart1"/>
    <dgm:cxn modelId="{AAB4DD92-0430-5B42-91A1-FB9ACCAB9DD6}" srcId="{269C1FD2-479A-1144-AF3A-373346BDA081}" destId="{3DEDBEE6-EBD3-144D-A9AB-D236AD742AA2}" srcOrd="0" destOrd="0" parTransId="{7E75AB37-88AC-6642-B9EC-7453743AED3D}" sibTransId="{75FDDB06-8ADB-0E4A-8391-6A2B979E2C4C}"/>
    <dgm:cxn modelId="{D1A37F86-6B42-5C4F-B43C-571B0B2851C4}" type="presOf" srcId="{269C1FD2-479A-1144-AF3A-373346BDA081}" destId="{C8598F74-F3AA-1842-B22E-D8F62B46B2AC}" srcOrd="0" destOrd="0" presId="urn:microsoft.com/office/officeart/2005/8/layout/orgChart1"/>
    <dgm:cxn modelId="{1408E3A2-512D-C241-84A7-A2ED40A14090}" srcId="{269C1FD2-479A-1144-AF3A-373346BDA081}" destId="{D86D481C-2BC1-B34B-BB2D-2BAADAAC320C}" srcOrd="1" destOrd="0" parTransId="{FCEF863B-EDB8-5047-83C4-D9F73A498911}" sibTransId="{28705324-6EC0-524A-91AB-399B2216F6F1}"/>
    <dgm:cxn modelId="{78E66998-FA54-204C-8C2E-9CD68B3F67C0}" type="presOf" srcId="{7E75AB37-88AC-6642-B9EC-7453743AED3D}" destId="{227E1E06-D10C-7140-8503-6046D7D82AAA}" srcOrd="0" destOrd="0" presId="urn:microsoft.com/office/officeart/2005/8/layout/orgChart1"/>
    <dgm:cxn modelId="{13A11B3B-A404-F648-B067-F216934F9054}" type="presOf" srcId="{1E9E41A8-0AA1-E641-96B4-5C4E0671D5B2}" destId="{C57DB2EF-403C-5A4A-97ED-5D4B737A74EA}" srcOrd="0" destOrd="0" presId="urn:microsoft.com/office/officeart/2005/8/layout/orgChart1"/>
    <dgm:cxn modelId="{CBB70045-64D4-A24E-B7C0-B85A6D15A179}" srcId="{F9CBFD48-0622-9B46-ACBA-BDBA4B6594FC}" destId="{269C1FD2-479A-1144-AF3A-373346BDA081}" srcOrd="0" destOrd="0" parTransId="{FF20A57E-7FC3-F04E-9C24-B12C3455E161}" sibTransId="{54A0A94C-000A-8E4E-8827-9B2D8F9F9795}"/>
    <dgm:cxn modelId="{12F563B6-1338-5C4D-AB4E-FCB22A21B7F5}" type="presOf" srcId="{269C1FD2-479A-1144-AF3A-373346BDA081}" destId="{4885739F-7850-A34E-BE8A-5CE826051F07}" srcOrd="1" destOrd="0" presId="urn:microsoft.com/office/officeart/2005/8/layout/orgChart1"/>
    <dgm:cxn modelId="{26C54B7F-7322-6E4E-B8FD-316E41222EE9}" srcId="{269C1FD2-479A-1144-AF3A-373346BDA081}" destId="{94ABE8DA-97F8-C64E-9F7A-3169A5E7034F}" srcOrd="2" destOrd="0" parTransId="{1E9E41A8-0AA1-E641-96B4-5C4E0671D5B2}" sibTransId="{F58970FF-0AD5-5B47-BC48-5F3A04F03E11}"/>
    <dgm:cxn modelId="{0BA9AB04-CF13-004E-BBD8-02F297CF0D84}" type="presOf" srcId="{94ABE8DA-97F8-C64E-9F7A-3169A5E7034F}" destId="{D2F861D4-6ED6-8940-9146-24DCC52ECFC8}" srcOrd="1" destOrd="0" presId="urn:microsoft.com/office/officeart/2005/8/layout/orgChart1"/>
    <dgm:cxn modelId="{EF83BF5C-C78C-074E-80DD-7F773B493B48}" type="presOf" srcId="{94ABE8DA-97F8-C64E-9F7A-3169A5E7034F}" destId="{D0C4521F-BA26-E34D-829A-21F3AFB09C70}" srcOrd="0" destOrd="0" presId="urn:microsoft.com/office/officeart/2005/8/layout/orgChart1"/>
    <dgm:cxn modelId="{1DD269BA-9D87-B247-A4C1-0CE0D8026472}" type="presOf" srcId="{D86D481C-2BC1-B34B-BB2D-2BAADAAC320C}" destId="{776F0D50-4795-9C45-B542-46EA9504E3C9}" srcOrd="1" destOrd="0" presId="urn:microsoft.com/office/officeart/2005/8/layout/orgChart1"/>
    <dgm:cxn modelId="{CDE910CA-7383-584B-A0F9-585B376C055B}" type="presOf" srcId="{3DEDBEE6-EBD3-144D-A9AB-D236AD742AA2}" destId="{D351F78F-AE9B-FB4D-B584-43CFA747BB2E}" srcOrd="1" destOrd="0" presId="urn:microsoft.com/office/officeart/2005/8/layout/orgChart1"/>
    <dgm:cxn modelId="{C2152860-41C9-DB41-8068-C6588ED9DCD0}" type="presOf" srcId="{F9CBFD48-0622-9B46-ACBA-BDBA4B6594FC}" destId="{F8F73902-7D32-6E41-A6E3-F5778E182D81}" srcOrd="0" destOrd="0" presId="urn:microsoft.com/office/officeart/2005/8/layout/orgChart1"/>
    <dgm:cxn modelId="{18B5C658-4E7A-C74D-8E3E-B1E46D3B670E}" type="presParOf" srcId="{F8F73902-7D32-6E41-A6E3-F5778E182D81}" destId="{0AE4F0EF-85AF-2747-9AB3-056634134D84}" srcOrd="0" destOrd="0" presId="urn:microsoft.com/office/officeart/2005/8/layout/orgChart1"/>
    <dgm:cxn modelId="{EFB4B12E-0CF0-FD4E-9ABA-DFAAAB9BA321}" type="presParOf" srcId="{0AE4F0EF-85AF-2747-9AB3-056634134D84}" destId="{4EEA39E0-AE50-024B-894E-2105CA25294A}" srcOrd="0" destOrd="0" presId="urn:microsoft.com/office/officeart/2005/8/layout/orgChart1"/>
    <dgm:cxn modelId="{A87EF4B6-10BB-9D44-A426-F64BAF38EC9C}" type="presParOf" srcId="{4EEA39E0-AE50-024B-894E-2105CA25294A}" destId="{C8598F74-F3AA-1842-B22E-D8F62B46B2AC}" srcOrd="0" destOrd="0" presId="urn:microsoft.com/office/officeart/2005/8/layout/orgChart1"/>
    <dgm:cxn modelId="{8BD73526-8DBF-2E44-9B38-480D67630146}" type="presParOf" srcId="{4EEA39E0-AE50-024B-894E-2105CA25294A}" destId="{4885739F-7850-A34E-BE8A-5CE826051F07}" srcOrd="1" destOrd="0" presId="urn:microsoft.com/office/officeart/2005/8/layout/orgChart1"/>
    <dgm:cxn modelId="{98BCAECD-7D3F-F54C-B259-41D526B7BBEE}" type="presParOf" srcId="{0AE4F0EF-85AF-2747-9AB3-056634134D84}" destId="{A10D719A-903E-D847-8D33-9A8786AD28FE}" srcOrd="1" destOrd="0" presId="urn:microsoft.com/office/officeart/2005/8/layout/orgChart1"/>
    <dgm:cxn modelId="{7A44EA2D-0163-314C-8AD2-CDF9F95C2A8C}" type="presParOf" srcId="{A10D719A-903E-D847-8D33-9A8786AD28FE}" destId="{227E1E06-D10C-7140-8503-6046D7D82AAA}" srcOrd="0" destOrd="0" presId="urn:microsoft.com/office/officeart/2005/8/layout/orgChart1"/>
    <dgm:cxn modelId="{D399CF13-F2F2-BF41-9CDB-AAB4D2995A3E}" type="presParOf" srcId="{A10D719A-903E-D847-8D33-9A8786AD28FE}" destId="{DD698E0E-AE0F-404D-A607-F55132E7CE07}" srcOrd="1" destOrd="0" presId="urn:microsoft.com/office/officeart/2005/8/layout/orgChart1"/>
    <dgm:cxn modelId="{594F7243-8098-A34E-93E2-E747EB1EA8F2}" type="presParOf" srcId="{DD698E0E-AE0F-404D-A607-F55132E7CE07}" destId="{E8E35DB1-2387-7842-AFBD-9791636ECA68}" srcOrd="0" destOrd="0" presId="urn:microsoft.com/office/officeart/2005/8/layout/orgChart1"/>
    <dgm:cxn modelId="{64931BA0-FB62-614E-B4A7-2C6EBFB4F250}" type="presParOf" srcId="{E8E35DB1-2387-7842-AFBD-9791636ECA68}" destId="{3FDB6511-F789-D24E-802B-3553AAE4DB88}" srcOrd="0" destOrd="0" presId="urn:microsoft.com/office/officeart/2005/8/layout/orgChart1"/>
    <dgm:cxn modelId="{4D09903D-523D-934A-A4FA-5061EE13E747}" type="presParOf" srcId="{E8E35DB1-2387-7842-AFBD-9791636ECA68}" destId="{D351F78F-AE9B-FB4D-B584-43CFA747BB2E}" srcOrd="1" destOrd="0" presId="urn:microsoft.com/office/officeart/2005/8/layout/orgChart1"/>
    <dgm:cxn modelId="{C69701A5-55C8-4C41-82CC-9ACC8484E109}" type="presParOf" srcId="{DD698E0E-AE0F-404D-A607-F55132E7CE07}" destId="{82E7562B-5D69-584E-AE49-84230BA3F12F}" srcOrd="1" destOrd="0" presId="urn:microsoft.com/office/officeart/2005/8/layout/orgChart1"/>
    <dgm:cxn modelId="{8DEF4DB2-85C4-BF4F-8B18-3383B8FF69E1}" type="presParOf" srcId="{DD698E0E-AE0F-404D-A607-F55132E7CE07}" destId="{835F8752-6DFD-A84E-AD1A-CE34533691CB}" srcOrd="2" destOrd="0" presId="urn:microsoft.com/office/officeart/2005/8/layout/orgChart1"/>
    <dgm:cxn modelId="{2A58068A-BB55-9848-8839-FA6D15BD88C0}" type="presParOf" srcId="{A10D719A-903E-D847-8D33-9A8786AD28FE}" destId="{A883DCCA-32B4-8144-85D0-BEF2C9F357CD}" srcOrd="2" destOrd="0" presId="urn:microsoft.com/office/officeart/2005/8/layout/orgChart1"/>
    <dgm:cxn modelId="{0100D6C9-004F-5540-B762-0F3B6BCD7686}" type="presParOf" srcId="{A10D719A-903E-D847-8D33-9A8786AD28FE}" destId="{12203956-1476-4143-9764-72C31A5128F7}" srcOrd="3" destOrd="0" presId="urn:microsoft.com/office/officeart/2005/8/layout/orgChart1"/>
    <dgm:cxn modelId="{2F54146A-B5AE-544F-9BFA-E73E884D1F61}" type="presParOf" srcId="{12203956-1476-4143-9764-72C31A5128F7}" destId="{3429BE19-00DE-D141-B8D6-89797CA4E9F1}" srcOrd="0" destOrd="0" presId="urn:microsoft.com/office/officeart/2005/8/layout/orgChart1"/>
    <dgm:cxn modelId="{29A306B1-06A1-4A48-AA35-D911A3CEF27C}" type="presParOf" srcId="{3429BE19-00DE-D141-B8D6-89797CA4E9F1}" destId="{4361890E-0E12-A443-B286-FD4D4BEC74EC}" srcOrd="0" destOrd="0" presId="urn:microsoft.com/office/officeart/2005/8/layout/orgChart1"/>
    <dgm:cxn modelId="{53C363F7-3C16-DC4A-96F1-B5136E1F824F}" type="presParOf" srcId="{3429BE19-00DE-D141-B8D6-89797CA4E9F1}" destId="{776F0D50-4795-9C45-B542-46EA9504E3C9}" srcOrd="1" destOrd="0" presId="urn:microsoft.com/office/officeart/2005/8/layout/orgChart1"/>
    <dgm:cxn modelId="{00FB0F36-C75E-0D44-B268-F78F482EBB07}" type="presParOf" srcId="{12203956-1476-4143-9764-72C31A5128F7}" destId="{41A086AC-FBCD-4949-82B4-B1537665E3CC}" srcOrd="1" destOrd="0" presId="urn:microsoft.com/office/officeart/2005/8/layout/orgChart1"/>
    <dgm:cxn modelId="{4215D1BD-C406-0642-B803-22F2AFC557E5}" type="presParOf" srcId="{12203956-1476-4143-9764-72C31A5128F7}" destId="{C11C6ED6-8F27-B945-B189-AFF200012CE5}" srcOrd="2" destOrd="0" presId="urn:microsoft.com/office/officeart/2005/8/layout/orgChart1"/>
    <dgm:cxn modelId="{28F4236E-A28F-D847-A02C-C093DA4A639B}" type="presParOf" srcId="{A10D719A-903E-D847-8D33-9A8786AD28FE}" destId="{C57DB2EF-403C-5A4A-97ED-5D4B737A74EA}" srcOrd="4" destOrd="0" presId="urn:microsoft.com/office/officeart/2005/8/layout/orgChart1"/>
    <dgm:cxn modelId="{B88316ED-D9BA-AB49-9794-D3C0FC0C3015}" type="presParOf" srcId="{A10D719A-903E-D847-8D33-9A8786AD28FE}" destId="{A5C04CFF-9E72-AD44-AE86-89DE655632A3}" srcOrd="5" destOrd="0" presId="urn:microsoft.com/office/officeart/2005/8/layout/orgChart1"/>
    <dgm:cxn modelId="{6CE7AAAC-2431-6F4F-85AC-B87B3803403A}" type="presParOf" srcId="{A5C04CFF-9E72-AD44-AE86-89DE655632A3}" destId="{E5EF6E92-3D1E-B64B-81C3-82808DA772F8}" srcOrd="0" destOrd="0" presId="urn:microsoft.com/office/officeart/2005/8/layout/orgChart1"/>
    <dgm:cxn modelId="{D7AB07FE-6AB2-F341-BE68-3D81636C1ACA}" type="presParOf" srcId="{E5EF6E92-3D1E-B64B-81C3-82808DA772F8}" destId="{D0C4521F-BA26-E34D-829A-21F3AFB09C70}" srcOrd="0" destOrd="0" presId="urn:microsoft.com/office/officeart/2005/8/layout/orgChart1"/>
    <dgm:cxn modelId="{3F1B54D5-93AE-3D49-925E-1C5AC9A49452}" type="presParOf" srcId="{E5EF6E92-3D1E-B64B-81C3-82808DA772F8}" destId="{D2F861D4-6ED6-8940-9146-24DCC52ECFC8}" srcOrd="1" destOrd="0" presId="urn:microsoft.com/office/officeart/2005/8/layout/orgChart1"/>
    <dgm:cxn modelId="{FECDAA49-9DFE-7648-B505-18BA39856E8C}" type="presParOf" srcId="{A5C04CFF-9E72-AD44-AE86-89DE655632A3}" destId="{B9BC0D94-2835-A645-BB30-49251C7E934D}" srcOrd="1" destOrd="0" presId="urn:microsoft.com/office/officeart/2005/8/layout/orgChart1"/>
    <dgm:cxn modelId="{20562AC3-5D9D-DB49-9B0E-B9928B29C859}" type="presParOf" srcId="{A5C04CFF-9E72-AD44-AE86-89DE655632A3}" destId="{BBD492A0-36BB-B045-971E-D3833107AC77}" srcOrd="2" destOrd="0" presId="urn:microsoft.com/office/officeart/2005/8/layout/orgChart1"/>
    <dgm:cxn modelId="{6AF13D40-FAC2-2748-853B-AEE45F0A8B65}" type="presParOf" srcId="{0AE4F0EF-85AF-2747-9AB3-056634134D84}" destId="{88FDBF46-0711-0244-B992-4CE239CC96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CBFD48-0622-9B46-ACBA-BDBA4B6594F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69C1FD2-479A-1144-AF3A-373346BDA081}">
      <dgm:prSet phldrT="[Text]" custT="1"/>
      <dgm:spPr>
        <a:solidFill>
          <a:schemeClr val="bg2">
            <a:lumMod val="75000"/>
          </a:schemeClr>
        </a:solidFill>
      </dgm:spPr>
      <dgm:t>
        <a:bodyPr/>
        <a:lstStyle/>
        <a:p>
          <a:pPr>
            <a:lnSpc>
              <a:spcPct val="100000"/>
            </a:lnSpc>
            <a:spcAft>
              <a:spcPts val="0"/>
            </a:spcAft>
          </a:pPr>
          <a:r>
            <a:rPr lang="en-US" sz="2400" b="0" dirty="0"/>
            <a:t>Social </a:t>
          </a:r>
        </a:p>
        <a:p>
          <a:pPr>
            <a:lnSpc>
              <a:spcPct val="100000"/>
            </a:lnSpc>
            <a:spcAft>
              <a:spcPts val="0"/>
            </a:spcAft>
          </a:pPr>
          <a:r>
            <a:rPr lang="en-US" sz="2400" b="0" dirty="0"/>
            <a:t>Relationships</a:t>
          </a:r>
        </a:p>
      </dgm:t>
    </dgm:pt>
    <dgm:pt modelId="{FF20A57E-7FC3-F04E-9C24-B12C3455E161}" type="parTrans" cxnId="{CBB70045-64D4-A24E-B7C0-B85A6D15A179}">
      <dgm:prSet/>
      <dgm:spPr/>
      <dgm:t>
        <a:bodyPr/>
        <a:lstStyle/>
        <a:p>
          <a:endParaRPr lang="en-US"/>
        </a:p>
      </dgm:t>
    </dgm:pt>
    <dgm:pt modelId="{54A0A94C-000A-8E4E-8827-9B2D8F9F9795}" type="sibTrans" cxnId="{CBB70045-64D4-A24E-B7C0-B85A6D15A179}">
      <dgm:prSet/>
      <dgm:spPr/>
      <dgm:t>
        <a:bodyPr/>
        <a:lstStyle/>
        <a:p>
          <a:endParaRPr lang="en-US"/>
        </a:p>
      </dgm:t>
    </dgm:pt>
    <dgm:pt modelId="{F8F73902-7D32-6E41-A6E3-F5778E182D81}" type="pres">
      <dgm:prSet presAssocID="{F9CBFD48-0622-9B46-ACBA-BDBA4B6594FC}" presName="hierChild1" presStyleCnt="0">
        <dgm:presLayoutVars>
          <dgm:orgChart val="1"/>
          <dgm:chPref val="1"/>
          <dgm:dir/>
          <dgm:animOne val="branch"/>
          <dgm:animLvl val="lvl"/>
          <dgm:resizeHandles/>
        </dgm:presLayoutVars>
      </dgm:prSet>
      <dgm:spPr/>
      <dgm:t>
        <a:bodyPr/>
        <a:lstStyle/>
        <a:p>
          <a:endParaRPr lang="en-US"/>
        </a:p>
      </dgm:t>
    </dgm:pt>
    <dgm:pt modelId="{0AE4F0EF-85AF-2747-9AB3-056634134D84}" type="pres">
      <dgm:prSet presAssocID="{269C1FD2-479A-1144-AF3A-373346BDA081}" presName="hierRoot1" presStyleCnt="0">
        <dgm:presLayoutVars>
          <dgm:hierBranch val="init"/>
        </dgm:presLayoutVars>
      </dgm:prSet>
      <dgm:spPr/>
    </dgm:pt>
    <dgm:pt modelId="{4EEA39E0-AE50-024B-894E-2105CA25294A}" type="pres">
      <dgm:prSet presAssocID="{269C1FD2-479A-1144-AF3A-373346BDA081}" presName="rootComposite1" presStyleCnt="0"/>
      <dgm:spPr/>
    </dgm:pt>
    <dgm:pt modelId="{C8598F74-F3AA-1842-B22E-D8F62B46B2AC}" type="pres">
      <dgm:prSet presAssocID="{269C1FD2-479A-1144-AF3A-373346BDA081}" presName="rootText1" presStyleLbl="node0" presStyleIdx="0" presStyleCnt="1" custScaleX="168560" custScaleY="121663" custLinFactNeighborX="51633" custLinFactNeighborY="2889">
        <dgm:presLayoutVars>
          <dgm:chPref val="3"/>
        </dgm:presLayoutVars>
      </dgm:prSet>
      <dgm:spPr/>
      <dgm:t>
        <a:bodyPr/>
        <a:lstStyle/>
        <a:p>
          <a:endParaRPr lang="en-US"/>
        </a:p>
      </dgm:t>
    </dgm:pt>
    <dgm:pt modelId="{4885739F-7850-A34E-BE8A-5CE826051F07}" type="pres">
      <dgm:prSet presAssocID="{269C1FD2-479A-1144-AF3A-373346BDA081}" presName="rootConnector1" presStyleLbl="node1" presStyleIdx="0" presStyleCnt="0"/>
      <dgm:spPr/>
      <dgm:t>
        <a:bodyPr/>
        <a:lstStyle/>
        <a:p>
          <a:endParaRPr lang="en-US"/>
        </a:p>
      </dgm:t>
    </dgm:pt>
    <dgm:pt modelId="{A10D719A-903E-D847-8D33-9A8786AD28FE}" type="pres">
      <dgm:prSet presAssocID="{269C1FD2-479A-1144-AF3A-373346BDA081}" presName="hierChild2" presStyleCnt="0"/>
      <dgm:spPr/>
    </dgm:pt>
    <dgm:pt modelId="{88FDBF46-0711-0244-B992-4CE239CC9674}" type="pres">
      <dgm:prSet presAssocID="{269C1FD2-479A-1144-AF3A-373346BDA081}" presName="hierChild3" presStyleCnt="0"/>
      <dgm:spPr/>
    </dgm:pt>
  </dgm:ptLst>
  <dgm:cxnLst>
    <dgm:cxn modelId="{CBB70045-64D4-A24E-B7C0-B85A6D15A179}" srcId="{F9CBFD48-0622-9B46-ACBA-BDBA4B6594FC}" destId="{269C1FD2-479A-1144-AF3A-373346BDA081}" srcOrd="0" destOrd="0" parTransId="{FF20A57E-7FC3-F04E-9C24-B12C3455E161}" sibTransId="{54A0A94C-000A-8E4E-8827-9B2D8F9F9795}"/>
    <dgm:cxn modelId="{12F563B6-1338-5C4D-AB4E-FCB22A21B7F5}" type="presOf" srcId="{269C1FD2-479A-1144-AF3A-373346BDA081}" destId="{4885739F-7850-A34E-BE8A-5CE826051F07}" srcOrd="1" destOrd="0" presId="urn:microsoft.com/office/officeart/2005/8/layout/orgChart1"/>
    <dgm:cxn modelId="{D1A37F86-6B42-5C4F-B43C-571B0B2851C4}" type="presOf" srcId="{269C1FD2-479A-1144-AF3A-373346BDA081}" destId="{C8598F74-F3AA-1842-B22E-D8F62B46B2AC}" srcOrd="0" destOrd="0" presId="urn:microsoft.com/office/officeart/2005/8/layout/orgChart1"/>
    <dgm:cxn modelId="{C2152860-41C9-DB41-8068-C6588ED9DCD0}" type="presOf" srcId="{F9CBFD48-0622-9B46-ACBA-BDBA4B6594FC}" destId="{F8F73902-7D32-6E41-A6E3-F5778E182D81}" srcOrd="0" destOrd="0" presId="urn:microsoft.com/office/officeart/2005/8/layout/orgChart1"/>
    <dgm:cxn modelId="{18B5C658-4E7A-C74D-8E3E-B1E46D3B670E}" type="presParOf" srcId="{F8F73902-7D32-6E41-A6E3-F5778E182D81}" destId="{0AE4F0EF-85AF-2747-9AB3-056634134D84}" srcOrd="0" destOrd="0" presId="urn:microsoft.com/office/officeart/2005/8/layout/orgChart1"/>
    <dgm:cxn modelId="{EFB4B12E-0CF0-FD4E-9ABA-DFAAAB9BA321}" type="presParOf" srcId="{0AE4F0EF-85AF-2747-9AB3-056634134D84}" destId="{4EEA39E0-AE50-024B-894E-2105CA25294A}" srcOrd="0" destOrd="0" presId="urn:microsoft.com/office/officeart/2005/8/layout/orgChart1"/>
    <dgm:cxn modelId="{A87EF4B6-10BB-9D44-A426-F64BAF38EC9C}" type="presParOf" srcId="{4EEA39E0-AE50-024B-894E-2105CA25294A}" destId="{C8598F74-F3AA-1842-B22E-D8F62B46B2AC}" srcOrd="0" destOrd="0" presId="urn:microsoft.com/office/officeart/2005/8/layout/orgChart1"/>
    <dgm:cxn modelId="{8BD73526-8DBF-2E44-9B38-480D67630146}" type="presParOf" srcId="{4EEA39E0-AE50-024B-894E-2105CA25294A}" destId="{4885739F-7850-A34E-BE8A-5CE826051F07}" srcOrd="1" destOrd="0" presId="urn:microsoft.com/office/officeart/2005/8/layout/orgChart1"/>
    <dgm:cxn modelId="{98BCAECD-7D3F-F54C-B259-41D526B7BBEE}" type="presParOf" srcId="{0AE4F0EF-85AF-2747-9AB3-056634134D84}" destId="{A10D719A-903E-D847-8D33-9A8786AD28FE}" srcOrd="1" destOrd="0" presId="urn:microsoft.com/office/officeart/2005/8/layout/orgChart1"/>
    <dgm:cxn modelId="{6AF13D40-FAC2-2748-853B-AEE45F0A8B65}" type="presParOf" srcId="{0AE4F0EF-85AF-2747-9AB3-056634134D84}" destId="{88FDBF46-0711-0244-B992-4CE239CC96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CBFD48-0622-9B46-ACBA-BDBA4B6594F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69C1FD2-479A-1144-AF3A-373346BDA081}">
      <dgm:prSet phldrT="[Text]" custT="1"/>
      <dgm:spPr>
        <a:solidFill>
          <a:schemeClr val="bg2">
            <a:lumMod val="50000"/>
          </a:schemeClr>
        </a:solidFill>
      </dgm:spPr>
      <dgm:t>
        <a:bodyPr/>
        <a:lstStyle/>
        <a:p>
          <a:r>
            <a:rPr lang="en-US" sz="4000" b="0" dirty="0"/>
            <a:t>Sociohistorical</a:t>
          </a:r>
        </a:p>
      </dgm:t>
    </dgm:pt>
    <dgm:pt modelId="{FF20A57E-7FC3-F04E-9C24-B12C3455E161}" type="parTrans" cxnId="{CBB70045-64D4-A24E-B7C0-B85A6D15A179}">
      <dgm:prSet/>
      <dgm:spPr/>
      <dgm:t>
        <a:bodyPr/>
        <a:lstStyle/>
        <a:p>
          <a:endParaRPr lang="en-US"/>
        </a:p>
      </dgm:t>
    </dgm:pt>
    <dgm:pt modelId="{54A0A94C-000A-8E4E-8827-9B2D8F9F9795}" type="sibTrans" cxnId="{CBB70045-64D4-A24E-B7C0-B85A6D15A179}">
      <dgm:prSet/>
      <dgm:spPr/>
      <dgm:t>
        <a:bodyPr/>
        <a:lstStyle/>
        <a:p>
          <a:endParaRPr lang="en-US"/>
        </a:p>
      </dgm:t>
    </dgm:pt>
    <dgm:pt modelId="{3DEDBEE6-EBD3-144D-A9AB-D236AD742AA2}">
      <dgm:prSet phldrT="[Text]" custT="1"/>
      <dgm:spPr>
        <a:solidFill>
          <a:schemeClr val="bg2">
            <a:lumMod val="50000"/>
          </a:schemeClr>
        </a:solidFill>
      </dgm:spPr>
      <dgm:t>
        <a:bodyPr/>
        <a:lstStyle/>
        <a:p>
          <a:r>
            <a:rPr lang="en-US" sz="5400" dirty="0"/>
            <a:t>Economic</a:t>
          </a:r>
          <a:r>
            <a:rPr lang="en-US" sz="6100" dirty="0"/>
            <a:t> </a:t>
          </a:r>
        </a:p>
      </dgm:t>
    </dgm:pt>
    <dgm:pt modelId="{7E75AB37-88AC-6642-B9EC-7453743AED3D}" type="parTrans" cxnId="{AAB4DD92-0430-5B42-91A1-FB9ACCAB9DD6}">
      <dgm:prSet/>
      <dgm:spPr>
        <a:ln>
          <a:solidFill>
            <a:schemeClr val="tx1"/>
          </a:solidFill>
        </a:ln>
      </dgm:spPr>
      <dgm:t>
        <a:bodyPr/>
        <a:lstStyle/>
        <a:p>
          <a:endParaRPr lang="en-US"/>
        </a:p>
      </dgm:t>
    </dgm:pt>
    <dgm:pt modelId="{75FDDB06-8ADB-0E4A-8391-6A2B979E2C4C}" type="sibTrans" cxnId="{AAB4DD92-0430-5B42-91A1-FB9ACCAB9DD6}">
      <dgm:prSet/>
      <dgm:spPr/>
      <dgm:t>
        <a:bodyPr/>
        <a:lstStyle/>
        <a:p>
          <a:endParaRPr lang="en-US"/>
        </a:p>
      </dgm:t>
    </dgm:pt>
    <dgm:pt modelId="{D86D481C-2BC1-B34B-BB2D-2BAADAAC320C}">
      <dgm:prSet phldrT="[Text]" custT="1"/>
      <dgm:spPr>
        <a:solidFill>
          <a:schemeClr val="tx2">
            <a:lumMod val="75000"/>
            <a:lumOff val="25000"/>
          </a:schemeClr>
        </a:solidFill>
      </dgm:spPr>
      <dgm:t>
        <a:bodyPr/>
        <a:lstStyle/>
        <a:p>
          <a:r>
            <a:rPr lang="en-US" sz="5400" dirty="0"/>
            <a:t>Political</a:t>
          </a:r>
        </a:p>
      </dgm:t>
    </dgm:pt>
    <dgm:pt modelId="{FCEF863B-EDB8-5047-83C4-D9F73A498911}" type="parTrans" cxnId="{1408E3A2-512D-C241-84A7-A2ED40A14090}">
      <dgm:prSet/>
      <dgm:spPr>
        <a:ln>
          <a:solidFill>
            <a:schemeClr val="tx1"/>
          </a:solidFill>
        </a:ln>
      </dgm:spPr>
      <dgm:t>
        <a:bodyPr/>
        <a:lstStyle/>
        <a:p>
          <a:endParaRPr lang="en-US"/>
        </a:p>
      </dgm:t>
    </dgm:pt>
    <dgm:pt modelId="{28705324-6EC0-524A-91AB-399B2216F6F1}" type="sibTrans" cxnId="{1408E3A2-512D-C241-84A7-A2ED40A14090}">
      <dgm:prSet/>
      <dgm:spPr/>
      <dgm:t>
        <a:bodyPr/>
        <a:lstStyle/>
        <a:p>
          <a:endParaRPr lang="en-US"/>
        </a:p>
      </dgm:t>
    </dgm:pt>
    <dgm:pt modelId="{F8F73902-7D32-6E41-A6E3-F5778E182D81}" type="pres">
      <dgm:prSet presAssocID="{F9CBFD48-0622-9B46-ACBA-BDBA4B6594FC}" presName="hierChild1" presStyleCnt="0">
        <dgm:presLayoutVars>
          <dgm:orgChart val="1"/>
          <dgm:chPref val="1"/>
          <dgm:dir/>
          <dgm:animOne val="branch"/>
          <dgm:animLvl val="lvl"/>
          <dgm:resizeHandles/>
        </dgm:presLayoutVars>
      </dgm:prSet>
      <dgm:spPr/>
      <dgm:t>
        <a:bodyPr/>
        <a:lstStyle/>
        <a:p>
          <a:endParaRPr lang="en-US"/>
        </a:p>
      </dgm:t>
    </dgm:pt>
    <dgm:pt modelId="{0AE4F0EF-85AF-2747-9AB3-056634134D84}" type="pres">
      <dgm:prSet presAssocID="{269C1FD2-479A-1144-AF3A-373346BDA081}" presName="hierRoot1" presStyleCnt="0">
        <dgm:presLayoutVars>
          <dgm:hierBranch val="init"/>
        </dgm:presLayoutVars>
      </dgm:prSet>
      <dgm:spPr/>
    </dgm:pt>
    <dgm:pt modelId="{4EEA39E0-AE50-024B-894E-2105CA25294A}" type="pres">
      <dgm:prSet presAssocID="{269C1FD2-479A-1144-AF3A-373346BDA081}" presName="rootComposite1" presStyleCnt="0"/>
      <dgm:spPr/>
    </dgm:pt>
    <dgm:pt modelId="{C8598F74-F3AA-1842-B22E-D8F62B46B2AC}" type="pres">
      <dgm:prSet presAssocID="{269C1FD2-479A-1144-AF3A-373346BDA081}" presName="rootText1" presStyleLbl="node0" presStyleIdx="0" presStyleCnt="1" custScaleX="141195" custScaleY="102316">
        <dgm:presLayoutVars>
          <dgm:chPref val="3"/>
        </dgm:presLayoutVars>
      </dgm:prSet>
      <dgm:spPr/>
      <dgm:t>
        <a:bodyPr/>
        <a:lstStyle/>
        <a:p>
          <a:endParaRPr lang="en-US"/>
        </a:p>
      </dgm:t>
    </dgm:pt>
    <dgm:pt modelId="{4885739F-7850-A34E-BE8A-5CE826051F07}" type="pres">
      <dgm:prSet presAssocID="{269C1FD2-479A-1144-AF3A-373346BDA081}" presName="rootConnector1" presStyleLbl="node1" presStyleIdx="0" presStyleCnt="0"/>
      <dgm:spPr/>
      <dgm:t>
        <a:bodyPr/>
        <a:lstStyle/>
        <a:p>
          <a:endParaRPr lang="en-US"/>
        </a:p>
      </dgm:t>
    </dgm:pt>
    <dgm:pt modelId="{A10D719A-903E-D847-8D33-9A8786AD28FE}" type="pres">
      <dgm:prSet presAssocID="{269C1FD2-479A-1144-AF3A-373346BDA081}" presName="hierChild2" presStyleCnt="0"/>
      <dgm:spPr/>
    </dgm:pt>
    <dgm:pt modelId="{227E1E06-D10C-7140-8503-6046D7D82AAA}" type="pres">
      <dgm:prSet presAssocID="{7E75AB37-88AC-6642-B9EC-7453743AED3D}" presName="Name37" presStyleLbl="parChTrans1D2" presStyleIdx="0" presStyleCnt="2"/>
      <dgm:spPr/>
      <dgm:t>
        <a:bodyPr/>
        <a:lstStyle/>
        <a:p>
          <a:endParaRPr lang="en-US"/>
        </a:p>
      </dgm:t>
    </dgm:pt>
    <dgm:pt modelId="{DD698E0E-AE0F-404D-A607-F55132E7CE07}" type="pres">
      <dgm:prSet presAssocID="{3DEDBEE6-EBD3-144D-A9AB-D236AD742AA2}" presName="hierRoot2" presStyleCnt="0">
        <dgm:presLayoutVars>
          <dgm:hierBranch val="init"/>
        </dgm:presLayoutVars>
      </dgm:prSet>
      <dgm:spPr/>
    </dgm:pt>
    <dgm:pt modelId="{E8E35DB1-2387-7842-AFBD-9791636ECA68}" type="pres">
      <dgm:prSet presAssocID="{3DEDBEE6-EBD3-144D-A9AB-D236AD742AA2}" presName="rootComposite" presStyleCnt="0"/>
      <dgm:spPr/>
    </dgm:pt>
    <dgm:pt modelId="{3FDB6511-F789-D24E-802B-3553AAE4DB88}" type="pres">
      <dgm:prSet presAssocID="{3DEDBEE6-EBD3-144D-A9AB-D236AD742AA2}" presName="rootText" presStyleLbl="node2" presStyleIdx="0" presStyleCnt="2">
        <dgm:presLayoutVars>
          <dgm:chPref val="3"/>
        </dgm:presLayoutVars>
      </dgm:prSet>
      <dgm:spPr/>
      <dgm:t>
        <a:bodyPr/>
        <a:lstStyle/>
        <a:p>
          <a:endParaRPr lang="en-US"/>
        </a:p>
      </dgm:t>
    </dgm:pt>
    <dgm:pt modelId="{D351F78F-AE9B-FB4D-B584-43CFA747BB2E}" type="pres">
      <dgm:prSet presAssocID="{3DEDBEE6-EBD3-144D-A9AB-D236AD742AA2}" presName="rootConnector" presStyleLbl="node2" presStyleIdx="0" presStyleCnt="2"/>
      <dgm:spPr/>
      <dgm:t>
        <a:bodyPr/>
        <a:lstStyle/>
        <a:p>
          <a:endParaRPr lang="en-US"/>
        </a:p>
      </dgm:t>
    </dgm:pt>
    <dgm:pt modelId="{82E7562B-5D69-584E-AE49-84230BA3F12F}" type="pres">
      <dgm:prSet presAssocID="{3DEDBEE6-EBD3-144D-A9AB-D236AD742AA2}" presName="hierChild4" presStyleCnt="0"/>
      <dgm:spPr/>
    </dgm:pt>
    <dgm:pt modelId="{835F8752-6DFD-A84E-AD1A-CE34533691CB}" type="pres">
      <dgm:prSet presAssocID="{3DEDBEE6-EBD3-144D-A9AB-D236AD742AA2}" presName="hierChild5" presStyleCnt="0"/>
      <dgm:spPr/>
    </dgm:pt>
    <dgm:pt modelId="{A883DCCA-32B4-8144-85D0-BEF2C9F357CD}" type="pres">
      <dgm:prSet presAssocID="{FCEF863B-EDB8-5047-83C4-D9F73A498911}" presName="Name37" presStyleLbl="parChTrans1D2" presStyleIdx="1" presStyleCnt="2"/>
      <dgm:spPr/>
      <dgm:t>
        <a:bodyPr/>
        <a:lstStyle/>
        <a:p>
          <a:endParaRPr lang="en-US"/>
        </a:p>
      </dgm:t>
    </dgm:pt>
    <dgm:pt modelId="{12203956-1476-4143-9764-72C31A5128F7}" type="pres">
      <dgm:prSet presAssocID="{D86D481C-2BC1-B34B-BB2D-2BAADAAC320C}" presName="hierRoot2" presStyleCnt="0">
        <dgm:presLayoutVars>
          <dgm:hierBranch val="init"/>
        </dgm:presLayoutVars>
      </dgm:prSet>
      <dgm:spPr/>
    </dgm:pt>
    <dgm:pt modelId="{3429BE19-00DE-D141-B8D6-89797CA4E9F1}" type="pres">
      <dgm:prSet presAssocID="{D86D481C-2BC1-B34B-BB2D-2BAADAAC320C}" presName="rootComposite" presStyleCnt="0"/>
      <dgm:spPr/>
    </dgm:pt>
    <dgm:pt modelId="{4361890E-0E12-A443-B286-FD4D4BEC74EC}" type="pres">
      <dgm:prSet presAssocID="{D86D481C-2BC1-B34B-BB2D-2BAADAAC320C}" presName="rootText" presStyleLbl="node2" presStyleIdx="1" presStyleCnt="2">
        <dgm:presLayoutVars>
          <dgm:chPref val="3"/>
        </dgm:presLayoutVars>
      </dgm:prSet>
      <dgm:spPr/>
      <dgm:t>
        <a:bodyPr/>
        <a:lstStyle/>
        <a:p>
          <a:endParaRPr lang="en-US"/>
        </a:p>
      </dgm:t>
    </dgm:pt>
    <dgm:pt modelId="{776F0D50-4795-9C45-B542-46EA9504E3C9}" type="pres">
      <dgm:prSet presAssocID="{D86D481C-2BC1-B34B-BB2D-2BAADAAC320C}" presName="rootConnector" presStyleLbl="node2" presStyleIdx="1" presStyleCnt="2"/>
      <dgm:spPr/>
      <dgm:t>
        <a:bodyPr/>
        <a:lstStyle/>
        <a:p>
          <a:endParaRPr lang="en-US"/>
        </a:p>
      </dgm:t>
    </dgm:pt>
    <dgm:pt modelId="{41A086AC-FBCD-4949-82B4-B1537665E3CC}" type="pres">
      <dgm:prSet presAssocID="{D86D481C-2BC1-B34B-BB2D-2BAADAAC320C}" presName="hierChild4" presStyleCnt="0"/>
      <dgm:spPr/>
    </dgm:pt>
    <dgm:pt modelId="{C11C6ED6-8F27-B945-B189-AFF200012CE5}" type="pres">
      <dgm:prSet presAssocID="{D86D481C-2BC1-B34B-BB2D-2BAADAAC320C}" presName="hierChild5" presStyleCnt="0"/>
      <dgm:spPr/>
    </dgm:pt>
    <dgm:pt modelId="{88FDBF46-0711-0244-B992-4CE239CC9674}" type="pres">
      <dgm:prSet presAssocID="{269C1FD2-479A-1144-AF3A-373346BDA081}" presName="hierChild3" presStyleCnt="0"/>
      <dgm:spPr/>
    </dgm:pt>
  </dgm:ptLst>
  <dgm:cxnLst>
    <dgm:cxn modelId="{AAB4DD92-0430-5B42-91A1-FB9ACCAB9DD6}" srcId="{269C1FD2-479A-1144-AF3A-373346BDA081}" destId="{3DEDBEE6-EBD3-144D-A9AB-D236AD742AA2}" srcOrd="0" destOrd="0" parTransId="{7E75AB37-88AC-6642-B9EC-7453743AED3D}" sibTransId="{75FDDB06-8ADB-0E4A-8391-6A2B979E2C4C}"/>
    <dgm:cxn modelId="{D1A37F86-6B42-5C4F-B43C-571B0B2851C4}" type="presOf" srcId="{269C1FD2-479A-1144-AF3A-373346BDA081}" destId="{C8598F74-F3AA-1842-B22E-D8F62B46B2AC}" srcOrd="0" destOrd="0" presId="urn:microsoft.com/office/officeart/2005/8/layout/orgChart1"/>
    <dgm:cxn modelId="{12F563B6-1338-5C4D-AB4E-FCB22A21B7F5}" type="presOf" srcId="{269C1FD2-479A-1144-AF3A-373346BDA081}" destId="{4885739F-7850-A34E-BE8A-5CE826051F07}" srcOrd="1" destOrd="0" presId="urn:microsoft.com/office/officeart/2005/8/layout/orgChart1"/>
    <dgm:cxn modelId="{CDE910CA-7383-584B-A0F9-585B376C055B}" type="presOf" srcId="{3DEDBEE6-EBD3-144D-A9AB-D236AD742AA2}" destId="{D351F78F-AE9B-FB4D-B584-43CFA747BB2E}" srcOrd="1" destOrd="0" presId="urn:microsoft.com/office/officeart/2005/8/layout/orgChart1"/>
    <dgm:cxn modelId="{0A64B24C-6F11-3D46-A08B-D877919FE328}" type="presOf" srcId="{FCEF863B-EDB8-5047-83C4-D9F73A498911}" destId="{A883DCCA-32B4-8144-85D0-BEF2C9F357CD}" srcOrd="0" destOrd="0" presId="urn:microsoft.com/office/officeart/2005/8/layout/orgChart1"/>
    <dgm:cxn modelId="{1408E3A2-512D-C241-84A7-A2ED40A14090}" srcId="{269C1FD2-479A-1144-AF3A-373346BDA081}" destId="{D86D481C-2BC1-B34B-BB2D-2BAADAAC320C}" srcOrd="1" destOrd="0" parTransId="{FCEF863B-EDB8-5047-83C4-D9F73A498911}" sibTransId="{28705324-6EC0-524A-91AB-399B2216F6F1}"/>
    <dgm:cxn modelId="{C2152860-41C9-DB41-8068-C6588ED9DCD0}" type="presOf" srcId="{F9CBFD48-0622-9B46-ACBA-BDBA4B6594FC}" destId="{F8F73902-7D32-6E41-A6E3-F5778E182D81}" srcOrd="0" destOrd="0" presId="urn:microsoft.com/office/officeart/2005/8/layout/orgChart1"/>
    <dgm:cxn modelId="{90B766D5-A63F-424F-92B0-35A721553F39}" type="presOf" srcId="{D86D481C-2BC1-B34B-BB2D-2BAADAAC320C}" destId="{4361890E-0E12-A443-B286-FD4D4BEC74EC}" srcOrd="0" destOrd="0" presId="urn:microsoft.com/office/officeart/2005/8/layout/orgChart1"/>
    <dgm:cxn modelId="{1DD269BA-9D87-B247-A4C1-0CE0D8026472}" type="presOf" srcId="{D86D481C-2BC1-B34B-BB2D-2BAADAAC320C}" destId="{776F0D50-4795-9C45-B542-46EA9504E3C9}" srcOrd="1" destOrd="0" presId="urn:microsoft.com/office/officeart/2005/8/layout/orgChart1"/>
    <dgm:cxn modelId="{CBB70045-64D4-A24E-B7C0-B85A6D15A179}" srcId="{F9CBFD48-0622-9B46-ACBA-BDBA4B6594FC}" destId="{269C1FD2-479A-1144-AF3A-373346BDA081}" srcOrd="0" destOrd="0" parTransId="{FF20A57E-7FC3-F04E-9C24-B12C3455E161}" sibTransId="{54A0A94C-000A-8E4E-8827-9B2D8F9F9795}"/>
    <dgm:cxn modelId="{955988E4-43DF-164C-8561-2F57CAB2A39E}" type="presOf" srcId="{3DEDBEE6-EBD3-144D-A9AB-D236AD742AA2}" destId="{3FDB6511-F789-D24E-802B-3553AAE4DB88}" srcOrd="0" destOrd="0" presId="urn:microsoft.com/office/officeart/2005/8/layout/orgChart1"/>
    <dgm:cxn modelId="{78E66998-FA54-204C-8C2E-9CD68B3F67C0}" type="presOf" srcId="{7E75AB37-88AC-6642-B9EC-7453743AED3D}" destId="{227E1E06-D10C-7140-8503-6046D7D82AAA}" srcOrd="0" destOrd="0" presId="urn:microsoft.com/office/officeart/2005/8/layout/orgChart1"/>
    <dgm:cxn modelId="{18B5C658-4E7A-C74D-8E3E-B1E46D3B670E}" type="presParOf" srcId="{F8F73902-7D32-6E41-A6E3-F5778E182D81}" destId="{0AE4F0EF-85AF-2747-9AB3-056634134D84}" srcOrd="0" destOrd="0" presId="urn:microsoft.com/office/officeart/2005/8/layout/orgChart1"/>
    <dgm:cxn modelId="{EFB4B12E-0CF0-FD4E-9ABA-DFAAAB9BA321}" type="presParOf" srcId="{0AE4F0EF-85AF-2747-9AB3-056634134D84}" destId="{4EEA39E0-AE50-024B-894E-2105CA25294A}" srcOrd="0" destOrd="0" presId="urn:microsoft.com/office/officeart/2005/8/layout/orgChart1"/>
    <dgm:cxn modelId="{A87EF4B6-10BB-9D44-A426-F64BAF38EC9C}" type="presParOf" srcId="{4EEA39E0-AE50-024B-894E-2105CA25294A}" destId="{C8598F74-F3AA-1842-B22E-D8F62B46B2AC}" srcOrd="0" destOrd="0" presId="urn:microsoft.com/office/officeart/2005/8/layout/orgChart1"/>
    <dgm:cxn modelId="{8BD73526-8DBF-2E44-9B38-480D67630146}" type="presParOf" srcId="{4EEA39E0-AE50-024B-894E-2105CA25294A}" destId="{4885739F-7850-A34E-BE8A-5CE826051F07}" srcOrd="1" destOrd="0" presId="urn:microsoft.com/office/officeart/2005/8/layout/orgChart1"/>
    <dgm:cxn modelId="{98BCAECD-7D3F-F54C-B259-41D526B7BBEE}" type="presParOf" srcId="{0AE4F0EF-85AF-2747-9AB3-056634134D84}" destId="{A10D719A-903E-D847-8D33-9A8786AD28FE}" srcOrd="1" destOrd="0" presId="urn:microsoft.com/office/officeart/2005/8/layout/orgChart1"/>
    <dgm:cxn modelId="{7A44EA2D-0163-314C-8AD2-CDF9F95C2A8C}" type="presParOf" srcId="{A10D719A-903E-D847-8D33-9A8786AD28FE}" destId="{227E1E06-D10C-7140-8503-6046D7D82AAA}" srcOrd="0" destOrd="0" presId="urn:microsoft.com/office/officeart/2005/8/layout/orgChart1"/>
    <dgm:cxn modelId="{D399CF13-F2F2-BF41-9CDB-AAB4D2995A3E}" type="presParOf" srcId="{A10D719A-903E-D847-8D33-9A8786AD28FE}" destId="{DD698E0E-AE0F-404D-A607-F55132E7CE07}" srcOrd="1" destOrd="0" presId="urn:microsoft.com/office/officeart/2005/8/layout/orgChart1"/>
    <dgm:cxn modelId="{594F7243-8098-A34E-93E2-E747EB1EA8F2}" type="presParOf" srcId="{DD698E0E-AE0F-404D-A607-F55132E7CE07}" destId="{E8E35DB1-2387-7842-AFBD-9791636ECA68}" srcOrd="0" destOrd="0" presId="urn:microsoft.com/office/officeart/2005/8/layout/orgChart1"/>
    <dgm:cxn modelId="{64931BA0-FB62-614E-B4A7-2C6EBFB4F250}" type="presParOf" srcId="{E8E35DB1-2387-7842-AFBD-9791636ECA68}" destId="{3FDB6511-F789-D24E-802B-3553AAE4DB88}" srcOrd="0" destOrd="0" presId="urn:microsoft.com/office/officeart/2005/8/layout/orgChart1"/>
    <dgm:cxn modelId="{4D09903D-523D-934A-A4FA-5061EE13E747}" type="presParOf" srcId="{E8E35DB1-2387-7842-AFBD-9791636ECA68}" destId="{D351F78F-AE9B-FB4D-B584-43CFA747BB2E}" srcOrd="1" destOrd="0" presId="urn:microsoft.com/office/officeart/2005/8/layout/orgChart1"/>
    <dgm:cxn modelId="{C69701A5-55C8-4C41-82CC-9ACC8484E109}" type="presParOf" srcId="{DD698E0E-AE0F-404D-A607-F55132E7CE07}" destId="{82E7562B-5D69-584E-AE49-84230BA3F12F}" srcOrd="1" destOrd="0" presId="urn:microsoft.com/office/officeart/2005/8/layout/orgChart1"/>
    <dgm:cxn modelId="{8DEF4DB2-85C4-BF4F-8B18-3383B8FF69E1}" type="presParOf" srcId="{DD698E0E-AE0F-404D-A607-F55132E7CE07}" destId="{835F8752-6DFD-A84E-AD1A-CE34533691CB}" srcOrd="2" destOrd="0" presId="urn:microsoft.com/office/officeart/2005/8/layout/orgChart1"/>
    <dgm:cxn modelId="{2A58068A-BB55-9848-8839-FA6D15BD88C0}" type="presParOf" srcId="{A10D719A-903E-D847-8D33-9A8786AD28FE}" destId="{A883DCCA-32B4-8144-85D0-BEF2C9F357CD}" srcOrd="2" destOrd="0" presId="urn:microsoft.com/office/officeart/2005/8/layout/orgChart1"/>
    <dgm:cxn modelId="{0100D6C9-004F-5540-B762-0F3B6BCD7686}" type="presParOf" srcId="{A10D719A-903E-D847-8D33-9A8786AD28FE}" destId="{12203956-1476-4143-9764-72C31A5128F7}" srcOrd="3" destOrd="0" presId="urn:microsoft.com/office/officeart/2005/8/layout/orgChart1"/>
    <dgm:cxn modelId="{2F54146A-B5AE-544F-9BFA-E73E884D1F61}" type="presParOf" srcId="{12203956-1476-4143-9764-72C31A5128F7}" destId="{3429BE19-00DE-D141-B8D6-89797CA4E9F1}" srcOrd="0" destOrd="0" presId="urn:microsoft.com/office/officeart/2005/8/layout/orgChart1"/>
    <dgm:cxn modelId="{29A306B1-06A1-4A48-AA35-D911A3CEF27C}" type="presParOf" srcId="{3429BE19-00DE-D141-B8D6-89797CA4E9F1}" destId="{4361890E-0E12-A443-B286-FD4D4BEC74EC}" srcOrd="0" destOrd="0" presId="urn:microsoft.com/office/officeart/2005/8/layout/orgChart1"/>
    <dgm:cxn modelId="{53C363F7-3C16-DC4A-96F1-B5136E1F824F}" type="presParOf" srcId="{3429BE19-00DE-D141-B8D6-89797CA4E9F1}" destId="{776F0D50-4795-9C45-B542-46EA9504E3C9}" srcOrd="1" destOrd="0" presId="urn:microsoft.com/office/officeart/2005/8/layout/orgChart1"/>
    <dgm:cxn modelId="{00FB0F36-C75E-0D44-B268-F78F482EBB07}" type="presParOf" srcId="{12203956-1476-4143-9764-72C31A5128F7}" destId="{41A086AC-FBCD-4949-82B4-B1537665E3CC}" srcOrd="1" destOrd="0" presId="urn:microsoft.com/office/officeart/2005/8/layout/orgChart1"/>
    <dgm:cxn modelId="{4215D1BD-C406-0642-B803-22F2AFC557E5}" type="presParOf" srcId="{12203956-1476-4143-9764-72C31A5128F7}" destId="{C11C6ED6-8F27-B945-B189-AFF200012CE5}" srcOrd="2" destOrd="0" presId="urn:microsoft.com/office/officeart/2005/8/layout/orgChart1"/>
    <dgm:cxn modelId="{6AF13D40-FAC2-2748-853B-AEE45F0A8B65}" type="presParOf" srcId="{0AE4F0EF-85AF-2747-9AB3-056634134D84}" destId="{88FDBF46-0711-0244-B992-4CE239CC967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CBFD48-0622-9B46-ACBA-BDBA4B6594F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69C1FD2-479A-1144-AF3A-373346BDA081}">
      <dgm:prSet phldrT="[Text]" custT="1"/>
      <dgm:spPr>
        <a:solidFill>
          <a:schemeClr val="bg2">
            <a:lumMod val="75000"/>
          </a:schemeClr>
        </a:solidFill>
      </dgm:spPr>
      <dgm:t>
        <a:bodyPr/>
        <a:lstStyle/>
        <a:p>
          <a:pPr>
            <a:lnSpc>
              <a:spcPct val="100000"/>
            </a:lnSpc>
            <a:spcAft>
              <a:spcPts val="0"/>
            </a:spcAft>
          </a:pPr>
          <a:r>
            <a:rPr lang="en-US" sz="2400" b="0" dirty="0"/>
            <a:t>Social </a:t>
          </a:r>
        </a:p>
        <a:p>
          <a:pPr>
            <a:lnSpc>
              <a:spcPct val="100000"/>
            </a:lnSpc>
            <a:spcAft>
              <a:spcPts val="0"/>
            </a:spcAft>
          </a:pPr>
          <a:r>
            <a:rPr lang="en-US" sz="2400" b="0" dirty="0"/>
            <a:t>Relationships</a:t>
          </a:r>
        </a:p>
      </dgm:t>
    </dgm:pt>
    <dgm:pt modelId="{FF20A57E-7FC3-F04E-9C24-B12C3455E161}" type="parTrans" cxnId="{CBB70045-64D4-A24E-B7C0-B85A6D15A179}">
      <dgm:prSet/>
      <dgm:spPr/>
      <dgm:t>
        <a:bodyPr/>
        <a:lstStyle/>
        <a:p>
          <a:endParaRPr lang="en-US"/>
        </a:p>
      </dgm:t>
    </dgm:pt>
    <dgm:pt modelId="{54A0A94C-000A-8E4E-8827-9B2D8F9F9795}" type="sibTrans" cxnId="{CBB70045-64D4-A24E-B7C0-B85A6D15A179}">
      <dgm:prSet/>
      <dgm:spPr/>
      <dgm:t>
        <a:bodyPr/>
        <a:lstStyle/>
        <a:p>
          <a:endParaRPr lang="en-US"/>
        </a:p>
      </dgm:t>
    </dgm:pt>
    <dgm:pt modelId="{F8F73902-7D32-6E41-A6E3-F5778E182D81}" type="pres">
      <dgm:prSet presAssocID="{F9CBFD48-0622-9B46-ACBA-BDBA4B6594FC}" presName="hierChild1" presStyleCnt="0">
        <dgm:presLayoutVars>
          <dgm:orgChart val="1"/>
          <dgm:chPref val="1"/>
          <dgm:dir/>
          <dgm:animOne val="branch"/>
          <dgm:animLvl val="lvl"/>
          <dgm:resizeHandles/>
        </dgm:presLayoutVars>
      </dgm:prSet>
      <dgm:spPr/>
      <dgm:t>
        <a:bodyPr/>
        <a:lstStyle/>
        <a:p>
          <a:endParaRPr lang="en-US"/>
        </a:p>
      </dgm:t>
    </dgm:pt>
    <dgm:pt modelId="{0AE4F0EF-85AF-2747-9AB3-056634134D84}" type="pres">
      <dgm:prSet presAssocID="{269C1FD2-479A-1144-AF3A-373346BDA081}" presName="hierRoot1" presStyleCnt="0">
        <dgm:presLayoutVars>
          <dgm:hierBranch val="init"/>
        </dgm:presLayoutVars>
      </dgm:prSet>
      <dgm:spPr/>
    </dgm:pt>
    <dgm:pt modelId="{4EEA39E0-AE50-024B-894E-2105CA25294A}" type="pres">
      <dgm:prSet presAssocID="{269C1FD2-479A-1144-AF3A-373346BDA081}" presName="rootComposite1" presStyleCnt="0"/>
      <dgm:spPr/>
    </dgm:pt>
    <dgm:pt modelId="{C8598F74-F3AA-1842-B22E-D8F62B46B2AC}" type="pres">
      <dgm:prSet presAssocID="{269C1FD2-479A-1144-AF3A-373346BDA081}" presName="rootText1" presStyleLbl="node0" presStyleIdx="0" presStyleCnt="1" custScaleX="168560" custScaleY="121663" custLinFactNeighborX="51633" custLinFactNeighborY="2889">
        <dgm:presLayoutVars>
          <dgm:chPref val="3"/>
        </dgm:presLayoutVars>
      </dgm:prSet>
      <dgm:spPr/>
      <dgm:t>
        <a:bodyPr/>
        <a:lstStyle/>
        <a:p>
          <a:endParaRPr lang="en-US"/>
        </a:p>
      </dgm:t>
    </dgm:pt>
    <dgm:pt modelId="{4885739F-7850-A34E-BE8A-5CE826051F07}" type="pres">
      <dgm:prSet presAssocID="{269C1FD2-479A-1144-AF3A-373346BDA081}" presName="rootConnector1" presStyleLbl="node1" presStyleIdx="0" presStyleCnt="0"/>
      <dgm:spPr/>
      <dgm:t>
        <a:bodyPr/>
        <a:lstStyle/>
        <a:p>
          <a:endParaRPr lang="en-US"/>
        </a:p>
      </dgm:t>
    </dgm:pt>
    <dgm:pt modelId="{A10D719A-903E-D847-8D33-9A8786AD28FE}" type="pres">
      <dgm:prSet presAssocID="{269C1FD2-479A-1144-AF3A-373346BDA081}" presName="hierChild2" presStyleCnt="0"/>
      <dgm:spPr/>
    </dgm:pt>
    <dgm:pt modelId="{88FDBF46-0711-0244-B992-4CE239CC9674}" type="pres">
      <dgm:prSet presAssocID="{269C1FD2-479A-1144-AF3A-373346BDA081}" presName="hierChild3" presStyleCnt="0"/>
      <dgm:spPr/>
    </dgm:pt>
  </dgm:ptLst>
  <dgm:cxnLst>
    <dgm:cxn modelId="{CBB70045-64D4-A24E-B7C0-B85A6D15A179}" srcId="{F9CBFD48-0622-9B46-ACBA-BDBA4B6594FC}" destId="{269C1FD2-479A-1144-AF3A-373346BDA081}" srcOrd="0" destOrd="0" parTransId="{FF20A57E-7FC3-F04E-9C24-B12C3455E161}" sibTransId="{54A0A94C-000A-8E4E-8827-9B2D8F9F9795}"/>
    <dgm:cxn modelId="{12F563B6-1338-5C4D-AB4E-FCB22A21B7F5}" type="presOf" srcId="{269C1FD2-479A-1144-AF3A-373346BDA081}" destId="{4885739F-7850-A34E-BE8A-5CE826051F07}" srcOrd="1" destOrd="0" presId="urn:microsoft.com/office/officeart/2005/8/layout/orgChart1"/>
    <dgm:cxn modelId="{D1A37F86-6B42-5C4F-B43C-571B0B2851C4}" type="presOf" srcId="{269C1FD2-479A-1144-AF3A-373346BDA081}" destId="{C8598F74-F3AA-1842-B22E-D8F62B46B2AC}" srcOrd="0" destOrd="0" presId="urn:microsoft.com/office/officeart/2005/8/layout/orgChart1"/>
    <dgm:cxn modelId="{C2152860-41C9-DB41-8068-C6588ED9DCD0}" type="presOf" srcId="{F9CBFD48-0622-9B46-ACBA-BDBA4B6594FC}" destId="{F8F73902-7D32-6E41-A6E3-F5778E182D81}" srcOrd="0" destOrd="0" presId="urn:microsoft.com/office/officeart/2005/8/layout/orgChart1"/>
    <dgm:cxn modelId="{18B5C658-4E7A-C74D-8E3E-B1E46D3B670E}" type="presParOf" srcId="{F8F73902-7D32-6E41-A6E3-F5778E182D81}" destId="{0AE4F0EF-85AF-2747-9AB3-056634134D84}" srcOrd="0" destOrd="0" presId="urn:microsoft.com/office/officeart/2005/8/layout/orgChart1"/>
    <dgm:cxn modelId="{EFB4B12E-0CF0-FD4E-9ABA-DFAAAB9BA321}" type="presParOf" srcId="{0AE4F0EF-85AF-2747-9AB3-056634134D84}" destId="{4EEA39E0-AE50-024B-894E-2105CA25294A}" srcOrd="0" destOrd="0" presId="urn:microsoft.com/office/officeart/2005/8/layout/orgChart1"/>
    <dgm:cxn modelId="{A87EF4B6-10BB-9D44-A426-F64BAF38EC9C}" type="presParOf" srcId="{4EEA39E0-AE50-024B-894E-2105CA25294A}" destId="{C8598F74-F3AA-1842-B22E-D8F62B46B2AC}" srcOrd="0" destOrd="0" presId="urn:microsoft.com/office/officeart/2005/8/layout/orgChart1"/>
    <dgm:cxn modelId="{8BD73526-8DBF-2E44-9B38-480D67630146}" type="presParOf" srcId="{4EEA39E0-AE50-024B-894E-2105CA25294A}" destId="{4885739F-7850-A34E-BE8A-5CE826051F07}" srcOrd="1" destOrd="0" presId="urn:microsoft.com/office/officeart/2005/8/layout/orgChart1"/>
    <dgm:cxn modelId="{98BCAECD-7D3F-F54C-B259-41D526B7BBEE}" type="presParOf" srcId="{0AE4F0EF-85AF-2747-9AB3-056634134D84}" destId="{A10D719A-903E-D847-8D33-9A8786AD28FE}" srcOrd="1" destOrd="0" presId="urn:microsoft.com/office/officeart/2005/8/layout/orgChart1"/>
    <dgm:cxn modelId="{6AF13D40-FAC2-2748-853B-AEE45F0A8B65}" type="presParOf" srcId="{0AE4F0EF-85AF-2747-9AB3-056634134D84}" destId="{88FDBF46-0711-0244-B992-4CE239CC967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CBFD48-0622-9B46-ACBA-BDBA4B6594F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269C1FD2-479A-1144-AF3A-373346BDA081}">
      <dgm:prSet phldrT="[Text]" custT="1"/>
      <dgm:spPr>
        <a:solidFill>
          <a:schemeClr val="bg2">
            <a:lumMod val="75000"/>
          </a:schemeClr>
        </a:solidFill>
      </dgm:spPr>
      <dgm:t>
        <a:bodyPr/>
        <a:lstStyle/>
        <a:p>
          <a:r>
            <a:rPr lang="en-US" sz="4000" b="0" dirty="0"/>
            <a:t>Sociohistorical</a:t>
          </a:r>
        </a:p>
      </dgm:t>
    </dgm:pt>
    <dgm:pt modelId="{FF20A57E-7FC3-F04E-9C24-B12C3455E161}" type="parTrans" cxnId="{CBB70045-64D4-A24E-B7C0-B85A6D15A179}">
      <dgm:prSet/>
      <dgm:spPr/>
      <dgm:t>
        <a:bodyPr/>
        <a:lstStyle/>
        <a:p>
          <a:endParaRPr lang="en-US"/>
        </a:p>
      </dgm:t>
    </dgm:pt>
    <dgm:pt modelId="{54A0A94C-000A-8E4E-8827-9B2D8F9F9795}" type="sibTrans" cxnId="{CBB70045-64D4-A24E-B7C0-B85A6D15A179}">
      <dgm:prSet/>
      <dgm:spPr/>
      <dgm:t>
        <a:bodyPr/>
        <a:lstStyle/>
        <a:p>
          <a:endParaRPr lang="en-US"/>
        </a:p>
      </dgm:t>
    </dgm:pt>
    <dgm:pt modelId="{3DEDBEE6-EBD3-144D-A9AB-D236AD742AA2}">
      <dgm:prSet phldrT="[Text]" custT="1"/>
      <dgm:spPr>
        <a:solidFill>
          <a:schemeClr val="bg2">
            <a:lumMod val="75000"/>
          </a:schemeClr>
        </a:solidFill>
      </dgm:spPr>
      <dgm:t>
        <a:bodyPr/>
        <a:lstStyle/>
        <a:p>
          <a:r>
            <a:rPr lang="en-US" sz="5400" dirty="0"/>
            <a:t>Economic</a:t>
          </a:r>
          <a:r>
            <a:rPr lang="en-US" sz="6100" dirty="0"/>
            <a:t> </a:t>
          </a:r>
        </a:p>
      </dgm:t>
    </dgm:pt>
    <dgm:pt modelId="{7E75AB37-88AC-6642-B9EC-7453743AED3D}" type="parTrans" cxnId="{AAB4DD92-0430-5B42-91A1-FB9ACCAB9DD6}">
      <dgm:prSet/>
      <dgm:spPr>
        <a:ln>
          <a:solidFill>
            <a:schemeClr val="tx1"/>
          </a:solidFill>
        </a:ln>
      </dgm:spPr>
      <dgm:t>
        <a:bodyPr/>
        <a:lstStyle/>
        <a:p>
          <a:endParaRPr lang="en-US"/>
        </a:p>
      </dgm:t>
    </dgm:pt>
    <dgm:pt modelId="{75FDDB06-8ADB-0E4A-8391-6A2B979E2C4C}" type="sibTrans" cxnId="{AAB4DD92-0430-5B42-91A1-FB9ACCAB9DD6}">
      <dgm:prSet/>
      <dgm:spPr/>
      <dgm:t>
        <a:bodyPr/>
        <a:lstStyle/>
        <a:p>
          <a:endParaRPr lang="en-US"/>
        </a:p>
      </dgm:t>
    </dgm:pt>
    <dgm:pt modelId="{D86D481C-2BC1-B34B-BB2D-2BAADAAC320C}">
      <dgm:prSet phldrT="[Text]" custT="1"/>
      <dgm:spPr>
        <a:solidFill>
          <a:srgbClr val="C00000"/>
        </a:solidFill>
      </dgm:spPr>
      <dgm:t>
        <a:bodyPr/>
        <a:lstStyle/>
        <a:p>
          <a:r>
            <a:rPr lang="en-US" sz="5400" dirty="0"/>
            <a:t>Political</a:t>
          </a:r>
        </a:p>
      </dgm:t>
    </dgm:pt>
    <dgm:pt modelId="{FCEF863B-EDB8-5047-83C4-D9F73A498911}" type="parTrans" cxnId="{1408E3A2-512D-C241-84A7-A2ED40A14090}">
      <dgm:prSet/>
      <dgm:spPr>
        <a:ln>
          <a:solidFill>
            <a:schemeClr val="tx1"/>
          </a:solidFill>
        </a:ln>
      </dgm:spPr>
      <dgm:t>
        <a:bodyPr/>
        <a:lstStyle/>
        <a:p>
          <a:endParaRPr lang="en-US"/>
        </a:p>
      </dgm:t>
    </dgm:pt>
    <dgm:pt modelId="{28705324-6EC0-524A-91AB-399B2216F6F1}" type="sibTrans" cxnId="{1408E3A2-512D-C241-84A7-A2ED40A14090}">
      <dgm:prSet/>
      <dgm:spPr/>
      <dgm:t>
        <a:bodyPr/>
        <a:lstStyle/>
        <a:p>
          <a:endParaRPr lang="en-US"/>
        </a:p>
      </dgm:t>
    </dgm:pt>
    <dgm:pt modelId="{F8F73902-7D32-6E41-A6E3-F5778E182D81}" type="pres">
      <dgm:prSet presAssocID="{F9CBFD48-0622-9B46-ACBA-BDBA4B6594FC}" presName="hierChild1" presStyleCnt="0">
        <dgm:presLayoutVars>
          <dgm:orgChart val="1"/>
          <dgm:chPref val="1"/>
          <dgm:dir/>
          <dgm:animOne val="branch"/>
          <dgm:animLvl val="lvl"/>
          <dgm:resizeHandles/>
        </dgm:presLayoutVars>
      </dgm:prSet>
      <dgm:spPr/>
      <dgm:t>
        <a:bodyPr/>
        <a:lstStyle/>
        <a:p>
          <a:endParaRPr lang="en-US"/>
        </a:p>
      </dgm:t>
    </dgm:pt>
    <dgm:pt modelId="{0AE4F0EF-85AF-2747-9AB3-056634134D84}" type="pres">
      <dgm:prSet presAssocID="{269C1FD2-479A-1144-AF3A-373346BDA081}" presName="hierRoot1" presStyleCnt="0">
        <dgm:presLayoutVars>
          <dgm:hierBranch val="init"/>
        </dgm:presLayoutVars>
      </dgm:prSet>
      <dgm:spPr/>
    </dgm:pt>
    <dgm:pt modelId="{4EEA39E0-AE50-024B-894E-2105CA25294A}" type="pres">
      <dgm:prSet presAssocID="{269C1FD2-479A-1144-AF3A-373346BDA081}" presName="rootComposite1" presStyleCnt="0"/>
      <dgm:spPr/>
    </dgm:pt>
    <dgm:pt modelId="{C8598F74-F3AA-1842-B22E-D8F62B46B2AC}" type="pres">
      <dgm:prSet presAssocID="{269C1FD2-479A-1144-AF3A-373346BDA081}" presName="rootText1" presStyleLbl="node0" presStyleIdx="0" presStyleCnt="1" custScaleX="141195" custScaleY="102316">
        <dgm:presLayoutVars>
          <dgm:chPref val="3"/>
        </dgm:presLayoutVars>
      </dgm:prSet>
      <dgm:spPr/>
      <dgm:t>
        <a:bodyPr/>
        <a:lstStyle/>
        <a:p>
          <a:endParaRPr lang="en-US"/>
        </a:p>
      </dgm:t>
    </dgm:pt>
    <dgm:pt modelId="{4885739F-7850-A34E-BE8A-5CE826051F07}" type="pres">
      <dgm:prSet presAssocID="{269C1FD2-479A-1144-AF3A-373346BDA081}" presName="rootConnector1" presStyleLbl="node1" presStyleIdx="0" presStyleCnt="0"/>
      <dgm:spPr/>
      <dgm:t>
        <a:bodyPr/>
        <a:lstStyle/>
        <a:p>
          <a:endParaRPr lang="en-US"/>
        </a:p>
      </dgm:t>
    </dgm:pt>
    <dgm:pt modelId="{A10D719A-903E-D847-8D33-9A8786AD28FE}" type="pres">
      <dgm:prSet presAssocID="{269C1FD2-479A-1144-AF3A-373346BDA081}" presName="hierChild2" presStyleCnt="0"/>
      <dgm:spPr/>
    </dgm:pt>
    <dgm:pt modelId="{227E1E06-D10C-7140-8503-6046D7D82AAA}" type="pres">
      <dgm:prSet presAssocID="{7E75AB37-88AC-6642-B9EC-7453743AED3D}" presName="Name37" presStyleLbl="parChTrans1D2" presStyleIdx="0" presStyleCnt="2"/>
      <dgm:spPr/>
      <dgm:t>
        <a:bodyPr/>
        <a:lstStyle/>
        <a:p>
          <a:endParaRPr lang="en-US"/>
        </a:p>
      </dgm:t>
    </dgm:pt>
    <dgm:pt modelId="{DD698E0E-AE0F-404D-A607-F55132E7CE07}" type="pres">
      <dgm:prSet presAssocID="{3DEDBEE6-EBD3-144D-A9AB-D236AD742AA2}" presName="hierRoot2" presStyleCnt="0">
        <dgm:presLayoutVars>
          <dgm:hierBranch val="init"/>
        </dgm:presLayoutVars>
      </dgm:prSet>
      <dgm:spPr/>
    </dgm:pt>
    <dgm:pt modelId="{E8E35DB1-2387-7842-AFBD-9791636ECA68}" type="pres">
      <dgm:prSet presAssocID="{3DEDBEE6-EBD3-144D-A9AB-D236AD742AA2}" presName="rootComposite" presStyleCnt="0"/>
      <dgm:spPr/>
    </dgm:pt>
    <dgm:pt modelId="{3FDB6511-F789-D24E-802B-3553AAE4DB88}" type="pres">
      <dgm:prSet presAssocID="{3DEDBEE6-EBD3-144D-A9AB-D236AD742AA2}" presName="rootText" presStyleLbl="node2" presStyleIdx="0" presStyleCnt="2">
        <dgm:presLayoutVars>
          <dgm:chPref val="3"/>
        </dgm:presLayoutVars>
      </dgm:prSet>
      <dgm:spPr/>
      <dgm:t>
        <a:bodyPr/>
        <a:lstStyle/>
        <a:p>
          <a:endParaRPr lang="en-US"/>
        </a:p>
      </dgm:t>
    </dgm:pt>
    <dgm:pt modelId="{D351F78F-AE9B-FB4D-B584-43CFA747BB2E}" type="pres">
      <dgm:prSet presAssocID="{3DEDBEE6-EBD3-144D-A9AB-D236AD742AA2}" presName="rootConnector" presStyleLbl="node2" presStyleIdx="0" presStyleCnt="2"/>
      <dgm:spPr/>
      <dgm:t>
        <a:bodyPr/>
        <a:lstStyle/>
        <a:p>
          <a:endParaRPr lang="en-US"/>
        </a:p>
      </dgm:t>
    </dgm:pt>
    <dgm:pt modelId="{82E7562B-5D69-584E-AE49-84230BA3F12F}" type="pres">
      <dgm:prSet presAssocID="{3DEDBEE6-EBD3-144D-A9AB-D236AD742AA2}" presName="hierChild4" presStyleCnt="0"/>
      <dgm:spPr/>
    </dgm:pt>
    <dgm:pt modelId="{835F8752-6DFD-A84E-AD1A-CE34533691CB}" type="pres">
      <dgm:prSet presAssocID="{3DEDBEE6-EBD3-144D-A9AB-D236AD742AA2}" presName="hierChild5" presStyleCnt="0"/>
      <dgm:spPr/>
    </dgm:pt>
    <dgm:pt modelId="{A883DCCA-32B4-8144-85D0-BEF2C9F357CD}" type="pres">
      <dgm:prSet presAssocID="{FCEF863B-EDB8-5047-83C4-D9F73A498911}" presName="Name37" presStyleLbl="parChTrans1D2" presStyleIdx="1" presStyleCnt="2"/>
      <dgm:spPr/>
      <dgm:t>
        <a:bodyPr/>
        <a:lstStyle/>
        <a:p>
          <a:endParaRPr lang="en-US"/>
        </a:p>
      </dgm:t>
    </dgm:pt>
    <dgm:pt modelId="{12203956-1476-4143-9764-72C31A5128F7}" type="pres">
      <dgm:prSet presAssocID="{D86D481C-2BC1-B34B-BB2D-2BAADAAC320C}" presName="hierRoot2" presStyleCnt="0">
        <dgm:presLayoutVars>
          <dgm:hierBranch val="init"/>
        </dgm:presLayoutVars>
      </dgm:prSet>
      <dgm:spPr/>
    </dgm:pt>
    <dgm:pt modelId="{3429BE19-00DE-D141-B8D6-89797CA4E9F1}" type="pres">
      <dgm:prSet presAssocID="{D86D481C-2BC1-B34B-BB2D-2BAADAAC320C}" presName="rootComposite" presStyleCnt="0"/>
      <dgm:spPr/>
    </dgm:pt>
    <dgm:pt modelId="{4361890E-0E12-A443-B286-FD4D4BEC74EC}" type="pres">
      <dgm:prSet presAssocID="{D86D481C-2BC1-B34B-BB2D-2BAADAAC320C}" presName="rootText" presStyleLbl="node2" presStyleIdx="1" presStyleCnt="2">
        <dgm:presLayoutVars>
          <dgm:chPref val="3"/>
        </dgm:presLayoutVars>
      </dgm:prSet>
      <dgm:spPr/>
      <dgm:t>
        <a:bodyPr/>
        <a:lstStyle/>
        <a:p>
          <a:endParaRPr lang="en-US"/>
        </a:p>
      </dgm:t>
    </dgm:pt>
    <dgm:pt modelId="{776F0D50-4795-9C45-B542-46EA9504E3C9}" type="pres">
      <dgm:prSet presAssocID="{D86D481C-2BC1-B34B-BB2D-2BAADAAC320C}" presName="rootConnector" presStyleLbl="node2" presStyleIdx="1" presStyleCnt="2"/>
      <dgm:spPr/>
      <dgm:t>
        <a:bodyPr/>
        <a:lstStyle/>
        <a:p>
          <a:endParaRPr lang="en-US"/>
        </a:p>
      </dgm:t>
    </dgm:pt>
    <dgm:pt modelId="{41A086AC-FBCD-4949-82B4-B1537665E3CC}" type="pres">
      <dgm:prSet presAssocID="{D86D481C-2BC1-B34B-BB2D-2BAADAAC320C}" presName="hierChild4" presStyleCnt="0"/>
      <dgm:spPr/>
    </dgm:pt>
    <dgm:pt modelId="{C11C6ED6-8F27-B945-B189-AFF200012CE5}" type="pres">
      <dgm:prSet presAssocID="{D86D481C-2BC1-B34B-BB2D-2BAADAAC320C}" presName="hierChild5" presStyleCnt="0"/>
      <dgm:spPr/>
    </dgm:pt>
    <dgm:pt modelId="{88FDBF46-0711-0244-B992-4CE239CC9674}" type="pres">
      <dgm:prSet presAssocID="{269C1FD2-479A-1144-AF3A-373346BDA081}" presName="hierChild3" presStyleCnt="0"/>
      <dgm:spPr/>
    </dgm:pt>
  </dgm:ptLst>
  <dgm:cxnLst>
    <dgm:cxn modelId="{AAB4DD92-0430-5B42-91A1-FB9ACCAB9DD6}" srcId="{269C1FD2-479A-1144-AF3A-373346BDA081}" destId="{3DEDBEE6-EBD3-144D-A9AB-D236AD742AA2}" srcOrd="0" destOrd="0" parTransId="{7E75AB37-88AC-6642-B9EC-7453743AED3D}" sibTransId="{75FDDB06-8ADB-0E4A-8391-6A2B979E2C4C}"/>
    <dgm:cxn modelId="{D1A37F86-6B42-5C4F-B43C-571B0B2851C4}" type="presOf" srcId="{269C1FD2-479A-1144-AF3A-373346BDA081}" destId="{C8598F74-F3AA-1842-B22E-D8F62B46B2AC}" srcOrd="0" destOrd="0" presId="urn:microsoft.com/office/officeart/2005/8/layout/orgChart1"/>
    <dgm:cxn modelId="{12F563B6-1338-5C4D-AB4E-FCB22A21B7F5}" type="presOf" srcId="{269C1FD2-479A-1144-AF3A-373346BDA081}" destId="{4885739F-7850-A34E-BE8A-5CE826051F07}" srcOrd="1" destOrd="0" presId="urn:microsoft.com/office/officeart/2005/8/layout/orgChart1"/>
    <dgm:cxn modelId="{CDE910CA-7383-584B-A0F9-585B376C055B}" type="presOf" srcId="{3DEDBEE6-EBD3-144D-A9AB-D236AD742AA2}" destId="{D351F78F-AE9B-FB4D-B584-43CFA747BB2E}" srcOrd="1" destOrd="0" presId="urn:microsoft.com/office/officeart/2005/8/layout/orgChart1"/>
    <dgm:cxn modelId="{0A64B24C-6F11-3D46-A08B-D877919FE328}" type="presOf" srcId="{FCEF863B-EDB8-5047-83C4-D9F73A498911}" destId="{A883DCCA-32B4-8144-85D0-BEF2C9F357CD}" srcOrd="0" destOrd="0" presId="urn:microsoft.com/office/officeart/2005/8/layout/orgChart1"/>
    <dgm:cxn modelId="{1408E3A2-512D-C241-84A7-A2ED40A14090}" srcId="{269C1FD2-479A-1144-AF3A-373346BDA081}" destId="{D86D481C-2BC1-B34B-BB2D-2BAADAAC320C}" srcOrd="1" destOrd="0" parTransId="{FCEF863B-EDB8-5047-83C4-D9F73A498911}" sibTransId="{28705324-6EC0-524A-91AB-399B2216F6F1}"/>
    <dgm:cxn modelId="{C2152860-41C9-DB41-8068-C6588ED9DCD0}" type="presOf" srcId="{F9CBFD48-0622-9B46-ACBA-BDBA4B6594FC}" destId="{F8F73902-7D32-6E41-A6E3-F5778E182D81}" srcOrd="0" destOrd="0" presId="urn:microsoft.com/office/officeart/2005/8/layout/orgChart1"/>
    <dgm:cxn modelId="{90B766D5-A63F-424F-92B0-35A721553F39}" type="presOf" srcId="{D86D481C-2BC1-B34B-BB2D-2BAADAAC320C}" destId="{4361890E-0E12-A443-B286-FD4D4BEC74EC}" srcOrd="0" destOrd="0" presId="urn:microsoft.com/office/officeart/2005/8/layout/orgChart1"/>
    <dgm:cxn modelId="{1DD269BA-9D87-B247-A4C1-0CE0D8026472}" type="presOf" srcId="{D86D481C-2BC1-B34B-BB2D-2BAADAAC320C}" destId="{776F0D50-4795-9C45-B542-46EA9504E3C9}" srcOrd="1" destOrd="0" presId="urn:microsoft.com/office/officeart/2005/8/layout/orgChart1"/>
    <dgm:cxn modelId="{CBB70045-64D4-A24E-B7C0-B85A6D15A179}" srcId="{F9CBFD48-0622-9B46-ACBA-BDBA4B6594FC}" destId="{269C1FD2-479A-1144-AF3A-373346BDA081}" srcOrd="0" destOrd="0" parTransId="{FF20A57E-7FC3-F04E-9C24-B12C3455E161}" sibTransId="{54A0A94C-000A-8E4E-8827-9B2D8F9F9795}"/>
    <dgm:cxn modelId="{955988E4-43DF-164C-8561-2F57CAB2A39E}" type="presOf" srcId="{3DEDBEE6-EBD3-144D-A9AB-D236AD742AA2}" destId="{3FDB6511-F789-D24E-802B-3553AAE4DB88}" srcOrd="0" destOrd="0" presId="urn:microsoft.com/office/officeart/2005/8/layout/orgChart1"/>
    <dgm:cxn modelId="{78E66998-FA54-204C-8C2E-9CD68B3F67C0}" type="presOf" srcId="{7E75AB37-88AC-6642-B9EC-7453743AED3D}" destId="{227E1E06-D10C-7140-8503-6046D7D82AAA}" srcOrd="0" destOrd="0" presId="urn:microsoft.com/office/officeart/2005/8/layout/orgChart1"/>
    <dgm:cxn modelId="{18B5C658-4E7A-C74D-8E3E-B1E46D3B670E}" type="presParOf" srcId="{F8F73902-7D32-6E41-A6E3-F5778E182D81}" destId="{0AE4F0EF-85AF-2747-9AB3-056634134D84}" srcOrd="0" destOrd="0" presId="urn:microsoft.com/office/officeart/2005/8/layout/orgChart1"/>
    <dgm:cxn modelId="{EFB4B12E-0CF0-FD4E-9ABA-DFAAAB9BA321}" type="presParOf" srcId="{0AE4F0EF-85AF-2747-9AB3-056634134D84}" destId="{4EEA39E0-AE50-024B-894E-2105CA25294A}" srcOrd="0" destOrd="0" presId="urn:microsoft.com/office/officeart/2005/8/layout/orgChart1"/>
    <dgm:cxn modelId="{A87EF4B6-10BB-9D44-A426-F64BAF38EC9C}" type="presParOf" srcId="{4EEA39E0-AE50-024B-894E-2105CA25294A}" destId="{C8598F74-F3AA-1842-B22E-D8F62B46B2AC}" srcOrd="0" destOrd="0" presId="urn:microsoft.com/office/officeart/2005/8/layout/orgChart1"/>
    <dgm:cxn modelId="{8BD73526-8DBF-2E44-9B38-480D67630146}" type="presParOf" srcId="{4EEA39E0-AE50-024B-894E-2105CA25294A}" destId="{4885739F-7850-A34E-BE8A-5CE826051F07}" srcOrd="1" destOrd="0" presId="urn:microsoft.com/office/officeart/2005/8/layout/orgChart1"/>
    <dgm:cxn modelId="{98BCAECD-7D3F-F54C-B259-41D526B7BBEE}" type="presParOf" srcId="{0AE4F0EF-85AF-2747-9AB3-056634134D84}" destId="{A10D719A-903E-D847-8D33-9A8786AD28FE}" srcOrd="1" destOrd="0" presId="urn:microsoft.com/office/officeart/2005/8/layout/orgChart1"/>
    <dgm:cxn modelId="{7A44EA2D-0163-314C-8AD2-CDF9F95C2A8C}" type="presParOf" srcId="{A10D719A-903E-D847-8D33-9A8786AD28FE}" destId="{227E1E06-D10C-7140-8503-6046D7D82AAA}" srcOrd="0" destOrd="0" presId="urn:microsoft.com/office/officeart/2005/8/layout/orgChart1"/>
    <dgm:cxn modelId="{D399CF13-F2F2-BF41-9CDB-AAB4D2995A3E}" type="presParOf" srcId="{A10D719A-903E-D847-8D33-9A8786AD28FE}" destId="{DD698E0E-AE0F-404D-A607-F55132E7CE07}" srcOrd="1" destOrd="0" presId="urn:microsoft.com/office/officeart/2005/8/layout/orgChart1"/>
    <dgm:cxn modelId="{594F7243-8098-A34E-93E2-E747EB1EA8F2}" type="presParOf" srcId="{DD698E0E-AE0F-404D-A607-F55132E7CE07}" destId="{E8E35DB1-2387-7842-AFBD-9791636ECA68}" srcOrd="0" destOrd="0" presId="urn:microsoft.com/office/officeart/2005/8/layout/orgChart1"/>
    <dgm:cxn modelId="{64931BA0-FB62-614E-B4A7-2C6EBFB4F250}" type="presParOf" srcId="{E8E35DB1-2387-7842-AFBD-9791636ECA68}" destId="{3FDB6511-F789-D24E-802B-3553AAE4DB88}" srcOrd="0" destOrd="0" presId="urn:microsoft.com/office/officeart/2005/8/layout/orgChart1"/>
    <dgm:cxn modelId="{4D09903D-523D-934A-A4FA-5061EE13E747}" type="presParOf" srcId="{E8E35DB1-2387-7842-AFBD-9791636ECA68}" destId="{D351F78F-AE9B-FB4D-B584-43CFA747BB2E}" srcOrd="1" destOrd="0" presId="urn:microsoft.com/office/officeart/2005/8/layout/orgChart1"/>
    <dgm:cxn modelId="{C69701A5-55C8-4C41-82CC-9ACC8484E109}" type="presParOf" srcId="{DD698E0E-AE0F-404D-A607-F55132E7CE07}" destId="{82E7562B-5D69-584E-AE49-84230BA3F12F}" srcOrd="1" destOrd="0" presId="urn:microsoft.com/office/officeart/2005/8/layout/orgChart1"/>
    <dgm:cxn modelId="{8DEF4DB2-85C4-BF4F-8B18-3383B8FF69E1}" type="presParOf" srcId="{DD698E0E-AE0F-404D-A607-F55132E7CE07}" destId="{835F8752-6DFD-A84E-AD1A-CE34533691CB}" srcOrd="2" destOrd="0" presId="urn:microsoft.com/office/officeart/2005/8/layout/orgChart1"/>
    <dgm:cxn modelId="{2A58068A-BB55-9848-8839-FA6D15BD88C0}" type="presParOf" srcId="{A10D719A-903E-D847-8D33-9A8786AD28FE}" destId="{A883DCCA-32B4-8144-85D0-BEF2C9F357CD}" srcOrd="2" destOrd="0" presId="urn:microsoft.com/office/officeart/2005/8/layout/orgChart1"/>
    <dgm:cxn modelId="{0100D6C9-004F-5540-B762-0F3B6BCD7686}" type="presParOf" srcId="{A10D719A-903E-D847-8D33-9A8786AD28FE}" destId="{12203956-1476-4143-9764-72C31A5128F7}" srcOrd="3" destOrd="0" presId="urn:microsoft.com/office/officeart/2005/8/layout/orgChart1"/>
    <dgm:cxn modelId="{2F54146A-B5AE-544F-9BFA-E73E884D1F61}" type="presParOf" srcId="{12203956-1476-4143-9764-72C31A5128F7}" destId="{3429BE19-00DE-D141-B8D6-89797CA4E9F1}" srcOrd="0" destOrd="0" presId="urn:microsoft.com/office/officeart/2005/8/layout/orgChart1"/>
    <dgm:cxn modelId="{29A306B1-06A1-4A48-AA35-D911A3CEF27C}" type="presParOf" srcId="{3429BE19-00DE-D141-B8D6-89797CA4E9F1}" destId="{4361890E-0E12-A443-B286-FD4D4BEC74EC}" srcOrd="0" destOrd="0" presId="urn:microsoft.com/office/officeart/2005/8/layout/orgChart1"/>
    <dgm:cxn modelId="{53C363F7-3C16-DC4A-96F1-B5136E1F824F}" type="presParOf" srcId="{3429BE19-00DE-D141-B8D6-89797CA4E9F1}" destId="{776F0D50-4795-9C45-B542-46EA9504E3C9}" srcOrd="1" destOrd="0" presId="urn:microsoft.com/office/officeart/2005/8/layout/orgChart1"/>
    <dgm:cxn modelId="{00FB0F36-C75E-0D44-B268-F78F482EBB07}" type="presParOf" srcId="{12203956-1476-4143-9764-72C31A5128F7}" destId="{41A086AC-FBCD-4949-82B4-B1537665E3CC}" srcOrd="1" destOrd="0" presId="urn:microsoft.com/office/officeart/2005/8/layout/orgChart1"/>
    <dgm:cxn modelId="{4215D1BD-C406-0642-B803-22F2AFC557E5}" type="presParOf" srcId="{12203956-1476-4143-9764-72C31A5128F7}" destId="{C11C6ED6-8F27-B945-B189-AFF200012CE5}" srcOrd="2" destOrd="0" presId="urn:microsoft.com/office/officeart/2005/8/layout/orgChart1"/>
    <dgm:cxn modelId="{6AF13D40-FAC2-2748-853B-AEE45F0A8B65}" type="presParOf" srcId="{0AE4F0EF-85AF-2747-9AB3-056634134D84}" destId="{88FDBF46-0711-0244-B992-4CE239CC967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046C5-3BFA-404C-A6C5-6B80B745BB0B}">
      <dsp:nvSpPr>
        <dsp:cNvPr id="0" name=""/>
        <dsp:cNvSpPr/>
      </dsp:nvSpPr>
      <dsp:spPr>
        <a:xfrm>
          <a:off x="4054212" y="1866546"/>
          <a:ext cx="3359423" cy="227725"/>
        </a:xfrm>
        <a:custGeom>
          <a:avLst/>
          <a:gdLst/>
          <a:ahLst/>
          <a:cxnLst/>
          <a:rect l="0" t="0" r="0" b="0"/>
          <a:pathLst>
            <a:path>
              <a:moveTo>
                <a:pt x="0" y="0"/>
              </a:moveTo>
              <a:lnTo>
                <a:pt x="0" y="81965"/>
              </a:lnTo>
              <a:lnTo>
                <a:pt x="3359423" y="81965"/>
              </a:lnTo>
              <a:lnTo>
                <a:pt x="3359423"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0DFD2624-E618-E442-9D17-939F90A1F664}">
      <dsp:nvSpPr>
        <dsp:cNvPr id="0" name=""/>
        <dsp:cNvSpPr/>
      </dsp:nvSpPr>
      <dsp:spPr>
        <a:xfrm>
          <a:off x="4054212" y="1866546"/>
          <a:ext cx="1679711" cy="227725"/>
        </a:xfrm>
        <a:custGeom>
          <a:avLst/>
          <a:gdLst/>
          <a:ahLst/>
          <a:cxnLst/>
          <a:rect l="0" t="0" r="0" b="0"/>
          <a:pathLst>
            <a:path>
              <a:moveTo>
                <a:pt x="0" y="0"/>
              </a:moveTo>
              <a:lnTo>
                <a:pt x="0" y="81965"/>
              </a:lnTo>
              <a:lnTo>
                <a:pt x="1679711" y="81965"/>
              </a:lnTo>
              <a:lnTo>
                <a:pt x="1679711"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C57DB2EF-403C-5A4A-97ED-5D4B737A74EA}">
      <dsp:nvSpPr>
        <dsp:cNvPr id="0" name=""/>
        <dsp:cNvSpPr/>
      </dsp:nvSpPr>
      <dsp:spPr>
        <a:xfrm>
          <a:off x="4008492" y="1866546"/>
          <a:ext cx="91440" cy="227725"/>
        </a:xfrm>
        <a:custGeom>
          <a:avLst/>
          <a:gdLst/>
          <a:ahLst/>
          <a:cxnLst/>
          <a:rect l="0" t="0" r="0" b="0"/>
          <a:pathLst>
            <a:path>
              <a:moveTo>
                <a:pt x="45720" y="0"/>
              </a:moveTo>
              <a:lnTo>
                <a:pt x="45720"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A883DCCA-32B4-8144-85D0-BEF2C9F357CD}">
      <dsp:nvSpPr>
        <dsp:cNvPr id="0" name=""/>
        <dsp:cNvSpPr/>
      </dsp:nvSpPr>
      <dsp:spPr>
        <a:xfrm>
          <a:off x="2374500" y="1866546"/>
          <a:ext cx="1679711" cy="227725"/>
        </a:xfrm>
        <a:custGeom>
          <a:avLst/>
          <a:gdLst/>
          <a:ahLst/>
          <a:cxnLst/>
          <a:rect l="0" t="0" r="0" b="0"/>
          <a:pathLst>
            <a:path>
              <a:moveTo>
                <a:pt x="1679711" y="0"/>
              </a:moveTo>
              <a:lnTo>
                <a:pt x="1679711" y="81965"/>
              </a:lnTo>
              <a:lnTo>
                <a:pt x="0" y="81965"/>
              </a:lnTo>
              <a:lnTo>
                <a:pt x="0"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227E1E06-D10C-7140-8503-6046D7D82AAA}">
      <dsp:nvSpPr>
        <dsp:cNvPr id="0" name=""/>
        <dsp:cNvSpPr/>
      </dsp:nvSpPr>
      <dsp:spPr>
        <a:xfrm>
          <a:off x="694788" y="1866546"/>
          <a:ext cx="3359423" cy="227725"/>
        </a:xfrm>
        <a:custGeom>
          <a:avLst/>
          <a:gdLst/>
          <a:ahLst/>
          <a:cxnLst/>
          <a:rect l="0" t="0" r="0" b="0"/>
          <a:pathLst>
            <a:path>
              <a:moveTo>
                <a:pt x="3359423" y="0"/>
              </a:moveTo>
              <a:lnTo>
                <a:pt x="3359423" y="81965"/>
              </a:lnTo>
              <a:lnTo>
                <a:pt x="0" y="81965"/>
              </a:lnTo>
              <a:lnTo>
                <a:pt x="0"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C8598F74-F3AA-1842-B22E-D8F62B46B2AC}">
      <dsp:nvSpPr>
        <dsp:cNvPr id="0" name=""/>
        <dsp:cNvSpPr/>
      </dsp:nvSpPr>
      <dsp:spPr>
        <a:xfrm>
          <a:off x="3360116" y="1172450"/>
          <a:ext cx="1388191" cy="69409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0" kern="1200" dirty="0"/>
            <a:t>Person</a:t>
          </a:r>
        </a:p>
      </dsp:txBody>
      <dsp:txXfrm>
        <a:off x="3360116" y="1172450"/>
        <a:ext cx="1388191" cy="694095"/>
      </dsp:txXfrm>
    </dsp:sp>
    <dsp:sp modelId="{3FDB6511-F789-D24E-802B-3553AAE4DB88}">
      <dsp:nvSpPr>
        <dsp:cNvPr id="0" name=""/>
        <dsp:cNvSpPr/>
      </dsp:nvSpPr>
      <dsp:spPr>
        <a:xfrm>
          <a:off x="692" y="2094272"/>
          <a:ext cx="1388191" cy="69409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Developmental Stage</a:t>
          </a:r>
        </a:p>
      </dsp:txBody>
      <dsp:txXfrm>
        <a:off x="692" y="2094272"/>
        <a:ext cx="1388191" cy="694095"/>
      </dsp:txXfrm>
    </dsp:sp>
    <dsp:sp modelId="{4361890E-0E12-A443-B286-FD4D4BEC74EC}">
      <dsp:nvSpPr>
        <dsp:cNvPr id="0" name=""/>
        <dsp:cNvSpPr/>
      </dsp:nvSpPr>
      <dsp:spPr>
        <a:xfrm>
          <a:off x="1680404" y="2094272"/>
          <a:ext cx="1388191" cy="69409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Emotions</a:t>
          </a:r>
        </a:p>
      </dsp:txBody>
      <dsp:txXfrm>
        <a:off x="1680404" y="2094272"/>
        <a:ext cx="1388191" cy="694095"/>
      </dsp:txXfrm>
    </dsp:sp>
    <dsp:sp modelId="{D0C4521F-BA26-E34D-829A-21F3AFB09C70}">
      <dsp:nvSpPr>
        <dsp:cNvPr id="0" name=""/>
        <dsp:cNvSpPr/>
      </dsp:nvSpPr>
      <dsp:spPr>
        <a:xfrm>
          <a:off x="3360116" y="2094272"/>
          <a:ext cx="1388191" cy="69409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Language</a:t>
          </a:r>
        </a:p>
      </dsp:txBody>
      <dsp:txXfrm>
        <a:off x="3360116" y="2094272"/>
        <a:ext cx="1388191" cy="694095"/>
      </dsp:txXfrm>
    </dsp:sp>
    <dsp:sp modelId="{23ACBF73-F546-1148-ABF1-A4F691EFC646}">
      <dsp:nvSpPr>
        <dsp:cNvPr id="0" name=""/>
        <dsp:cNvSpPr/>
      </dsp:nvSpPr>
      <dsp:spPr>
        <a:xfrm>
          <a:off x="5039828" y="2094272"/>
          <a:ext cx="1388191" cy="69409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Goals</a:t>
          </a:r>
        </a:p>
      </dsp:txBody>
      <dsp:txXfrm>
        <a:off x="5039828" y="2094272"/>
        <a:ext cx="1388191" cy="694095"/>
      </dsp:txXfrm>
    </dsp:sp>
    <dsp:sp modelId="{B526E5F8-84B6-7442-9717-11AB2E87FF04}">
      <dsp:nvSpPr>
        <dsp:cNvPr id="0" name=""/>
        <dsp:cNvSpPr/>
      </dsp:nvSpPr>
      <dsp:spPr>
        <a:xfrm>
          <a:off x="6719540" y="2094272"/>
          <a:ext cx="1388191" cy="69409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Values</a:t>
          </a:r>
        </a:p>
      </dsp:txBody>
      <dsp:txXfrm>
        <a:off x="6719540" y="2094272"/>
        <a:ext cx="1388191" cy="694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046C5-3BFA-404C-A6C5-6B80B745BB0B}">
      <dsp:nvSpPr>
        <dsp:cNvPr id="0" name=""/>
        <dsp:cNvSpPr/>
      </dsp:nvSpPr>
      <dsp:spPr>
        <a:xfrm>
          <a:off x="4054212" y="1866546"/>
          <a:ext cx="3359423" cy="227725"/>
        </a:xfrm>
        <a:custGeom>
          <a:avLst/>
          <a:gdLst/>
          <a:ahLst/>
          <a:cxnLst/>
          <a:rect l="0" t="0" r="0" b="0"/>
          <a:pathLst>
            <a:path>
              <a:moveTo>
                <a:pt x="0" y="0"/>
              </a:moveTo>
              <a:lnTo>
                <a:pt x="0" y="81965"/>
              </a:lnTo>
              <a:lnTo>
                <a:pt x="3359423" y="81965"/>
              </a:lnTo>
              <a:lnTo>
                <a:pt x="3359423"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0DFD2624-E618-E442-9D17-939F90A1F664}">
      <dsp:nvSpPr>
        <dsp:cNvPr id="0" name=""/>
        <dsp:cNvSpPr/>
      </dsp:nvSpPr>
      <dsp:spPr>
        <a:xfrm>
          <a:off x="4054212" y="1866546"/>
          <a:ext cx="1679711" cy="227725"/>
        </a:xfrm>
        <a:custGeom>
          <a:avLst/>
          <a:gdLst/>
          <a:ahLst/>
          <a:cxnLst/>
          <a:rect l="0" t="0" r="0" b="0"/>
          <a:pathLst>
            <a:path>
              <a:moveTo>
                <a:pt x="0" y="0"/>
              </a:moveTo>
              <a:lnTo>
                <a:pt x="0" y="81965"/>
              </a:lnTo>
              <a:lnTo>
                <a:pt x="1679711" y="81965"/>
              </a:lnTo>
              <a:lnTo>
                <a:pt x="1679711"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C57DB2EF-403C-5A4A-97ED-5D4B737A74EA}">
      <dsp:nvSpPr>
        <dsp:cNvPr id="0" name=""/>
        <dsp:cNvSpPr/>
      </dsp:nvSpPr>
      <dsp:spPr>
        <a:xfrm>
          <a:off x="4008492" y="1866546"/>
          <a:ext cx="91440" cy="227725"/>
        </a:xfrm>
        <a:custGeom>
          <a:avLst/>
          <a:gdLst/>
          <a:ahLst/>
          <a:cxnLst/>
          <a:rect l="0" t="0" r="0" b="0"/>
          <a:pathLst>
            <a:path>
              <a:moveTo>
                <a:pt x="45720" y="0"/>
              </a:moveTo>
              <a:lnTo>
                <a:pt x="45720"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A883DCCA-32B4-8144-85D0-BEF2C9F357CD}">
      <dsp:nvSpPr>
        <dsp:cNvPr id="0" name=""/>
        <dsp:cNvSpPr/>
      </dsp:nvSpPr>
      <dsp:spPr>
        <a:xfrm>
          <a:off x="2374500" y="1866546"/>
          <a:ext cx="1679711" cy="227725"/>
        </a:xfrm>
        <a:custGeom>
          <a:avLst/>
          <a:gdLst/>
          <a:ahLst/>
          <a:cxnLst/>
          <a:rect l="0" t="0" r="0" b="0"/>
          <a:pathLst>
            <a:path>
              <a:moveTo>
                <a:pt x="1679711" y="0"/>
              </a:moveTo>
              <a:lnTo>
                <a:pt x="1679711" y="81965"/>
              </a:lnTo>
              <a:lnTo>
                <a:pt x="0" y="81965"/>
              </a:lnTo>
              <a:lnTo>
                <a:pt x="0"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227E1E06-D10C-7140-8503-6046D7D82AAA}">
      <dsp:nvSpPr>
        <dsp:cNvPr id="0" name=""/>
        <dsp:cNvSpPr/>
      </dsp:nvSpPr>
      <dsp:spPr>
        <a:xfrm>
          <a:off x="694788" y="1866546"/>
          <a:ext cx="3359423" cy="227725"/>
        </a:xfrm>
        <a:custGeom>
          <a:avLst/>
          <a:gdLst/>
          <a:ahLst/>
          <a:cxnLst/>
          <a:rect l="0" t="0" r="0" b="0"/>
          <a:pathLst>
            <a:path>
              <a:moveTo>
                <a:pt x="3359423" y="0"/>
              </a:moveTo>
              <a:lnTo>
                <a:pt x="3359423" y="81965"/>
              </a:lnTo>
              <a:lnTo>
                <a:pt x="0" y="81965"/>
              </a:lnTo>
              <a:lnTo>
                <a:pt x="0" y="227725"/>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C8598F74-F3AA-1842-B22E-D8F62B46B2AC}">
      <dsp:nvSpPr>
        <dsp:cNvPr id="0" name=""/>
        <dsp:cNvSpPr/>
      </dsp:nvSpPr>
      <dsp:spPr>
        <a:xfrm>
          <a:off x="3360116" y="1172450"/>
          <a:ext cx="1388191" cy="694095"/>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0" kern="1200" dirty="0"/>
            <a:t>Person</a:t>
          </a:r>
        </a:p>
      </dsp:txBody>
      <dsp:txXfrm>
        <a:off x="3360116" y="1172450"/>
        <a:ext cx="1388191" cy="694095"/>
      </dsp:txXfrm>
    </dsp:sp>
    <dsp:sp modelId="{3FDB6511-F789-D24E-802B-3553AAE4DB88}">
      <dsp:nvSpPr>
        <dsp:cNvPr id="0" name=""/>
        <dsp:cNvSpPr/>
      </dsp:nvSpPr>
      <dsp:spPr>
        <a:xfrm>
          <a:off x="692" y="2094272"/>
          <a:ext cx="1388191" cy="694095"/>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Developmental Stage</a:t>
          </a:r>
        </a:p>
      </dsp:txBody>
      <dsp:txXfrm>
        <a:off x="692" y="2094272"/>
        <a:ext cx="1388191" cy="694095"/>
      </dsp:txXfrm>
    </dsp:sp>
    <dsp:sp modelId="{4361890E-0E12-A443-B286-FD4D4BEC74EC}">
      <dsp:nvSpPr>
        <dsp:cNvPr id="0" name=""/>
        <dsp:cNvSpPr/>
      </dsp:nvSpPr>
      <dsp:spPr>
        <a:xfrm>
          <a:off x="1680404" y="2094272"/>
          <a:ext cx="1388191" cy="694095"/>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Emotions</a:t>
          </a:r>
        </a:p>
      </dsp:txBody>
      <dsp:txXfrm>
        <a:off x="1680404" y="2094272"/>
        <a:ext cx="1388191" cy="694095"/>
      </dsp:txXfrm>
    </dsp:sp>
    <dsp:sp modelId="{D0C4521F-BA26-E34D-829A-21F3AFB09C70}">
      <dsp:nvSpPr>
        <dsp:cNvPr id="0" name=""/>
        <dsp:cNvSpPr/>
      </dsp:nvSpPr>
      <dsp:spPr>
        <a:xfrm>
          <a:off x="3360116" y="2094272"/>
          <a:ext cx="1388191" cy="694095"/>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Language</a:t>
          </a:r>
        </a:p>
      </dsp:txBody>
      <dsp:txXfrm>
        <a:off x="3360116" y="2094272"/>
        <a:ext cx="1388191" cy="694095"/>
      </dsp:txXfrm>
    </dsp:sp>
    <dsp:sp modelId="{23ACBF73-F546-1148-ABF1-A4F691EFC646}">
      <dsp:nvSpPr>
        <dsp:cNvPr id="0" name=""/>
        <dsp:cNvSpPr/>
      </dsp:nvSpPr>
      <dsp:spPr>
        <a:xfrm>
          <a:off x="5039828" y="2094272"/>
          <a:ext cx="1388191" cy="694095"/>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Goals</a:t>
          </a:r>
        </a:p>
      </dsp:txBody>
      <dsp:txXfrm>
        <a:off x="5039828" y="2094272"/>
        <a:ext cx="1388191" cy="694095"/>
      </dsp:txXfrm>
    </dsp:sp>
    <dsp:sp modelId="{B526E5F8-84B6-7442-9717-11AB2E87FF04}">
      <dsp:nvSpPr>
        <dsp:cNvPr id="0" name=""/>
        <dsp:cNvSpPr/>
      </dsp:nvSpPr>
      <dsp:spPr>
        <a:xfrm>
          <a:off x="6719540" y="2094272"/>
          <a:ext cx="1388191" cy="694095"/>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Values</a:t>
          </a:r>
        </a:p>
      </dsp:txBody>
      <dsp:txXfrm>
        <a:off x="6719540" y="2094272"/>
        <a:ext cx="1388191" cy="694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DB2EF-403C-5A4A-97ED-5D4B737A74EA}">
      <dsp:nvSpPr>
        <dsp:cNvPr id="0" name=""/>
        <dsp:cNvSpPr/>
      </dsp:nvSpPr>
      <dsp:spPr>
        <a:xfrm>
          <a:off x="3899377" y="2229131"/>
          <a:ext cx="2758838" cy="478806"/>
        </a:xfrm>
        <a:custGeom>
          <a:avLst/>
          <a:gdLst/>
          <a:ahLst/>
          <a:cxnLst/>
          <a:rect l="0" t="0" r="0" b="0"/>
          <a:pathLst>
            <a:path>
              <a:moveTo>
                <a:pt x="0" y="0"/>
              </a:moveTo>
              <a:lnTo>
                <a:pt x="0" y="239403"/>
              </a:lnTo>
              <a:lnTo>
                <a:pt x="2758838" y="239403"/>
              </a:lnTo>
              <a:lnTo>
                <a:pt x="2758838" y="47880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A883DCCA-32B4-8144-85D0-BEF2C9F357CD}">
      <dsp:nvSpPr>
        <dsp:cNvPr id="0" name=""/>
        <dsp:cNvSpPr/>
      </dsp:nvSpPr>
      <dsp:spPr>
        <a:xfrm>
          <a:off x="3853657" y="2229131"/>
          <a:ext cx="91440" cy="478806"/>
        </a:xfrm>
        <a:custGeom>
          <a:avLst/>
          <a:gdLst/>
          <a:ahLst/>
          <a:cxnLst/>
          <a:rect l="0" t="0" r="0" b="0"/>
          <a:pathLst>
            <a:path>
              <a:moveTo>
                <a:pt x="45720" y="0"/>
              </a:moveTo>
              <a:lnTo>
                <a:pt x="45720" y="47880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227E1E06-D10C-7140-8503-6046D7D82AAA}">
      <dsp:nvSpPr>
        <dsp:cNvPr id="0" name=""/>
        <dsp:cNvSpPr/>
      </dsp:nvSpPr>
      <dsp:spPr>
        <a:xfrm>
          <a:off x="1140539" y="2229131"/>
          <a:ext cx="2758838" cy="478806"/>
        </a:xfrm>
        <a:custGeom>
          <a:avLst/>
          <a:gdLst/>
          <a:ahLst/>
          <a:cxnLst/>
          <a:rect l="0" t="0" r="0" b="0"/>
          <a:pathLst>
            <a:path>
              <a:moveTo>
                <a:pt x="2758838" y="0"/>
              </a:moveTo>
              <a:lnTo>
                <a:pt x="2758838" y="239403"/>
              </a:lnTo>
              <a:lnTo>
                <a:pt x="0" y="239403"/>
              </a:lnTo>
              <a:lnTo>
                <a:pt x="0" y="47880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C8598F74-F3AA-1842-B22E-D8F62B46B2AC}">
      <dsp:nvSpPr>
        <dsp:cNvPr id="0" name=""/>
        <dsp:cNvSpPr/>
      </dsp:nvSpPr>
      <dsp:spPr>
        <a:xfrm>
          <a:off x="2289732" y="1062712"/>
          <a:ext cx="3219290" cy="1166418"/>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kern="1200" dirty="0"/>
            <a:t>Social Relationships</a:t>
          </a:r>
        </a:p>
      </dsp:txBody>
      <dsp:txXfrm>
        <a:off x="2289732" y="1062712"/>
        <a:ext cx="3219290" cy="1166418"/>
      </dsp:txXfrm>
    </dsp:sp>
    <dsp:sp modelId="{3FDB6511-F789-D24E-802B-3553AAE4DB88}">
      <dsp:nvSpPr>
        <dsp:cNvPr id="0" name=""/>
        <dsp:cNvSpPr/>
      </dsp:nvSpPr>
      <dsp:spPr>
        <a:xfrm>
          <a:off x="523" y="2707937"/>
          <a:ext cx="2280031" cy="114001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Communicator</a:t>
          </a:r>
        </a:p>
      </dsp:txBody>
      <dsp:txXfrm>
        <a:off x="523" y="2707937"/>
        <a:ext cx="2280031" cy="1140015"/>
      </dsp:txXfrm>
    </dsp:sp>
    <dsp:sp modelId="{4361890E-0E12-A443-B286-FD4D4BEC74EC}">
      <dsp:nvSpPr>
        <dsp:cNvPr id="0" name=""/>
        <dsp:cNvSpPr/>
      </dsp:nvSpPr>
      <dsp:spPr>
        <a:xfrm>
          <a:off x="2759361" y="2707937"/>
          <a:ext cx="2280031" cy="114001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Media</a:t>
          </a:r>
        </a:p>
      </dsp:txBody>
      <dsp:txXfrm>
        <a:off x="2759361" y="2707937"/>
        <a:ext cx="2280031" cy="1140015"/>
      </dsp:txXfrm>
    </dsp:sp>
    <dsp:sp modelId="{D0C4521F-BA26-E34D-829A-21F3AFB09C70}">
      <dsp:nvSpPr>
        <dsp:cNvPr id="0" name=""/>
        <dsp:cNvSpPr/>
      </dsp:nvSpPr>
      <dsp:spPr>
        <a:xfrm>
          <a:off x="5518199" y="2707937"/>
          <a:ext cx="2280031" cy="114001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Culture</a:t>
          </a:r>
        </a:p>
      </dsp:txBody>
      <dsp:txXfrm>
        <a:off x="5518199" y="2707937"/>
        <a:ext cx="2280031" cy="1140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DB2EF-403C-5A4A-97ED-5D4B737A74EA}">
      <dsp:nvSpPr>
        <dsp:cNvPr id="0" name=""/>
        <dsp:cNvSpPr/>
      </dsp:nvSpPr>
      <dsp:spPr>
        <a:xfrm>
          <a:off x="3899377" y="2229131"/>
          <a:ext cx="2758838" cy="478806"/>
        </a:xfrm>
        <a:custGeom>
          <a:avLst/>
          <a:gdLst/>
          <a:ahLst/>
          <a:cxnLst/>
          <a:rect l="0" t="0" r="0" b="0"/>
          <a:pathLst>
            <a:path>
              <a:moveTo>
                <a:pt x="0" y="0"/>
              </a:moveTo>
              <a:lnTo>
                <a:pt x="0" y="239403"/>
              </a:lnTo>
              <a:lnTo>
                <a:pt x="2758838" y="239403"/>
              </a:lnTo>
              <a:lnTo>
                <a:pt x="2758838" y="47880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A883DCCA-32B4-8144-85D0-BEF2C9F357CD}">
      <dsp:nvSpPr>
        <dsp:cNvPr id="0" name=""/>
        <dsp:cNvSpPr/>
      </dsp:nvSpPr>
      <dsp:spPr>
        <a:xfrm>
          <a:off x="3853657" y="2229131"/>
          <a:ext cx="91440" cy="478806"/>
        </a:xfrm>
        <a:custGeom>
          <a:avLst/>
          <a:gdLst/>
          <a:ahLst/>
          <a:cxnLst/>
          <a:rect l="0" t="0" r="0" b="0"/>
          <a:pathLst>
            <a:path>
              <a:moveTo>
                <a:pt x="45720" y="0"/>
              </a:moveTo>
              <a:lnTo>
                <a:pt x="45720" y="47880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227E1E06-D10C-7140-8503-6046D7D82AAA}">
      <dsp:nvSpPr>
        <dsp:cNvPr id="0" name=""/>
        <dsp:cNvSpPr/>
      </dsp:nvSpPr>
      <dsp:spPr>
        <a:xfrm>
          <a:off x="1140539" y="2229131"/>
          <a:ext cx="2758838" cy="478806"/>
        </a:xfrm>
        <a:custGeom>
          <a:avLst/>
          <a:gdLst/>
          <a:ahLst/>
          <a:cxnLst/>
          <a:rect l="0" t="0" r="0" b="0"/>
          <a:pathLst>
            <a:path>
              <a:moveTo>
                <a:pt x="2758838" y="0"/>
              </a:moveTo>
              <a:lnTo>
                <a:pt x="2758838" y="239403"/>
              </a:lnTo>
              <a:lnTo>
                <a:pt x="0" y="239403"/>
              </a:lnTo>
              <a:lnTo>
                <a:pt x="0" y="478806"/>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C8598F74-F3AA-1842-B22E-D8F62B46B2AC}">
      <dsp:nvSpPr>
        <dsp:cNvPr id="0" name=""/>
        <dsp:cNvSpPr/>
      </dsp:nvSpPr>
      <dsp:spPr>
        <a:xfrm>
          <a:off x="2289732" y="1062712"/>
          <a:ext cx="3219290" cy="1166418"/>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kern="1200" dirty="0"/>
            <a:t>Social Relationships</a:t>
          </a:r>
        </a:p>
      </dsp:txBody>
      <dsp:txXfrm>
        <a:off x="2289732" y="1062712"/>
        <a:ext cx="3219290" cy="1166418"/>
      </dsp:txXfrm>
    </dsp:sp>
    <dsp:sp modelId="{3FDB6511-F789-D24E-802B-3553AAE4DB88}">
      <dsp:nvSpPr>
        <dsp:cNvPr id="0" name=""/>
        <dsp:cNvSpPr/>
      </dsp:nvSpPr>
      <dsp:spPr>
        <a:xfrm>
          <a:off x="523" y="2707937"/>
          <a:ext cx="2280031" cy="1140015"/>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Communicator</a:t>
          </a:r>
        </a:p>
      </dsp:txBody>
      <dsp:txXfrm>
        <a:off x="523" y="2707937"/>
        <a:ext cx="2280031" cy="1140015"/>
      </dsp:txXfrm>
    </dsp:sp>
    <dsp:sp modelId="{4361890E-0E12-A443-B286-FD4D4BEC74EC}">
      <dsp:nvSpPr>
        <dsp:cNvPr id="0" name=""/>
        <dsp:cNvSpPr/>
      </dsp:nvSpPr>
      <dsp:spPr>
        <a:xfrm>
          <a:off x="2759361" y="2707937"/>
          <a:ext cx="2280031" cy="1140015"/>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Media</a:t>
          </a:r>
        </a:p>
      </dsp:txBody>
      <dsp:txXfrm>
        <a:off x="2759361" y="2707937"/>
        <a:ext cx="2280031" cy="1140015"/>
      </dsp:txXfrm>
    </dsp:sp>
    <dsp:sp modelId="{D0C4521F-BA26-E34D-829A-21F3AFB09C70}">
      <dsp:nvSpPr>
        <dsp:cNvPr id="0" name=""/>
        <dsp:cNvSpPr/>
      </dsp:nvSpPr>
      <dsp:spPr>
        <a:xfrm>
          <a:off x="5518199" y="2707937"/>
          <a:ext cx="2280031" cy="1140015"/>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a:t>Culture</a:t>
          </a:r>
        </a:p>
      </dsp:txBody>
      <dsp:txXfrm>
        <a:off x="5518199" y="2707937"/>
        <a:ext cx="2280031" cy="1140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98F74-F3AA-1842-B22E-D8F62B46B2AC}">
      <dsp:nvSpPr>
        <dsp:cNvPr id="0" name=""/>
        <dsp:cNvSpPr/>
      </dsp:nvSpPr>
      <dsp:spPr>
        <a:xfrm>
          <a:off x="2164" y="192683"/>
          <a:ext cx="2105431" cy="759827"/>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US" sz="2400" b="0" kern="1200" dirty="0"/>
            <a:t>Social </a:t>
          </a:r>
        </a:p>
        <a:p>
          <a:pPr lvl="0" algn="ctr" defTabSz="1066800">
            <a:lnSpc>
              <a:spcPct val="100000"/>
            </a:lnSpc>
            <a:spcBef>
              <a:spcPct val="0"/>
            </a:spcBef>
            <a:spcAft>
              <a:spcPts val="0"/>
            </a:spcAft>
          </a:pPr>
          <a:r>
            <a:rPr lang="en-US" sz="2400" b="0" kern="1200" dirty="0"/>
            <a:t>Relationships</a:t>
          </a:r>
        </a:p>
      </dsp:txBody>
      <dsp:txXfrm>
        <a:off x="2164" y="192683"/>
        <a:ext cx="2105431" cy="7598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3DCCA-32B4-8144-85D0-BEF2C9F357CD}">
      <dsp:nvSpPr>
        <dsp:cNvPr id="0" name=""/>
        <dsp:cNvSpPr/>
      </dsp:nvSpPr>
      <dsp:spPr>
        <a:xfrm>
          <a:off x="3496645" y="1880361"/>
          <a:ext cx="1913529" cy="664200"/>
        </a:xfrm>
        <a:custGeom>
          <a:avLst/>
          <a:gdLst/>
          <a:ahLst/>
          <a:cxnLst/>
          <a:rect l="0" t="0" r="0" b="0"/>
          <a:pathLst>
            <a:path>
              <a:moveTo>
                <a:pt x="0" y="0"/>
              </a:moveTo>
              <a:lnTo>
                <a:pt x="0" y="332100"/>
              </a:lnTo>
              <a:lnTo>
                <a:pt x="1913529" y="332100"/>
              </a:lnTo>
              <a:lnTo>
                <a:pt x="1913529" y="664200"/>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227E1E06-D10C-7140-8503-6046D7D82AAA}">
      <dsp:nvSpPr>
        <dsp:cNvPr id="0" name=""/>
        <dsp:cNvSpPr/>
      </dsp:nvSpPr>
      <dsp:spPr>
        <a:xfrm>
          <a:off x="1583115" y="1880361"/>
          <a:ext cx="1913529" cy="664200"/>
        </a:xfrm>
        <a:custGeom>
          <a:avLst/>
          <a:gdLst/>
          <a:ahLst/>
          <a:cxnLst/>
          <a:rect l="0" t="0" r="0" b="0"/>
          <a:pathLst>
            <a:path>
              <a:moveTo>
                <a:pt x="1913529" y="0"/>
              </a:moveTo>
              <a:lnTo>
                <a:pt x="1913529" y="332100"/>
              </a:lnTo>
              <a:lnTo>
                <a:pt x="0" y="332100"/>
              </a:lnTo>
              <a:lnTo>
                <a:pt x="0" y="664200"/>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C8598F74-F3AA-1842-B22E-D8F62B46B2AC}">
      <dsp:nvSpPr>
        <dsp:cNvPr id="0" name=""/>
        <dsp:cNvSpPr/>
      </dsp:nvSpPr>
      <dsp:spPr>
        <a:xfrm>
          <a:off x="1263745" y="262305"/>
          <a:ext cx="4465798" cy="1618055"/>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0" kern="1200" dirty="0"/>
            <a:t>Sociohistorical</a:t>
          </a:r>
        </a:p>
      </dsp:txBody>
      <dsp:txXfrm>
        <a:off x="1263745" y="262305"/>
        <a:ext cx="4465798" cy="1618055"/>
      </dsp:txXfrm>
    </dsp:sp>
    <dsp:sp modelId="{3FDB6511-F789-D24E-802B-3553AAE4DB88}">
      <dsp:nvSpPr>
        <dsp:cNvPr id="0" name=""/>
        <dsp:cNvSpPr/>
      </dsp:nvSpPr>
      <dsp:spPr>
        <a:xfrm>
          <a:off x="1686" y="2544561"/>
          <a:ext cx="3162858" cy="1581429"/>
        </a:xfrm>
        <a:prstGeom prst="rect">
          <a:avLst/>
        </a:prstGeom>
        <a:solidFill>
          <a:schemeClr val="bg2">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a:t>Economic</a:t>
          </a:r>
          <a:r>
            <a:rPr lang="en-US" sz="6100" kern="1200" dirty="0"/>
            <a:t> </a:t>
          </a:r>
        </a:p>
      </dsp:txBody>
      <dsp:txXfrm>
        <a:off x="1686" y="2544561"/>
        <a:ext cx="3162858" cy="1581429"/>
      </dsp:txXfrm>
    </dsp:sp>
    <dsp:sp modelId="{4361890E-0E12-A443-B286-FD4D4BEC74EC}">
      <dsp:nvSpPr>
        <dsp:cNvPr id="0" name=""/>
        <dsp:cNvSpPr/>
      </dsp:nvSpPr>
      <dsp:spPr>
        <a:xfrm>
          <a:off x="3828745" y="2544561"/>
          <a:ext cx="3162858" cy="1581429"/>
        </a:xfrm>
        <a:prstGeom prst="rect">
          <a:avLst/>
        </a:prstGeom>
        <a:solidFill>
          <a:schemeClr val="tx2">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a:t>Political</a:t>
          </a:r>
        </a:p>
      </dsp:txBody>
      <dsp:txXfrm>
        <a:off x="3828745" y="2544561"/>
        <a:ext cx="3162858" cy="15814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98F74-F3AA-1842-B22E-D8F62B46B2AC}">
      <dsp:nvSpPr>
        <dsp:cNvPr id="0" name=""/>
        <dsp:cNvSpPr/>
      </dsp:nvSpPr>
      <dsp:spPr>
        <a:xfrm>
          <a:off x="2164" y="192683"/>
          <a:ext cx="2105431" cy="759827"/>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100000"/>
            </a:lnSpc>
            <a:spcBef>
              <a:spcPct val="0"/>
            </a:spcBef>
            <a:spcAft>
              <a:spcPts val="0"/>
            </a:spcAft>
          </a:pPr>
          <a:r>
            <a:rPr lang="en-US" sz="2400" b="0" kern="1200" dirty="0"/>
            <a:t>Social </a:t>
          </a:r>
        </a:p>
        <a:p>
          <a:pPr lvl="0" algn="ctr" defTabSz="1066800">
            <a:lnSpc>
              <a:spcPct val="100000"/>
            </a:lnSpc>
            <a:spcBef>
              <a:spcPct val="0"/>
            </a:spcBef>
            <a:spcAft>
              <a:spcPts val="0"/>
            </a:spcAft>
          </a:pPr>
          <a:r>
            <a:rPr lang="en-US" sz="2400" b="0" kern="1200" dirty="0"/>
            <a:t>Relationships</a:t>
          </a:r>
        </a:p>
      </dsp:txBody>
      <dsp:txXfrm>
        <a:off x="2164" y="192683"/>
        <a:ext cx="2105431" cy="7598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3DCCA-32B4-8144-85D0-BEF2C9F357CD}">
      <dsp:nvSpPr>
        <dsp:cNvPr id="0" name=""/>
        <dsp:cNvSpPr/>
      </dsp:nvSpPr>
      <dsp:spPr>
        <a:xfrm>
          <a:off x="3496645" y="1880361"/>
          <a:ext cx="1913529" cy="664200"/>
        </a:xfrm>
        <a:custGeom>
          <a:avLst/>
          <a:gdLst/>
          <a:ahLst/>
          <a:cxnLst/>
          <a:rect l="0" t="0" r="0" b="0"/>
          <a:pathLst>
            <a:path>
              <a:moveTo>
                <a:pt x="0" y="0"/>
              </a:moveTo>
              <a:lnTo>
                <a:pt x="0" y="332100"/>
              </a:lnTo>
              <a:lnTo>
                <a:pt x="1913529" y="332100"/>
              </a:lnTo>
              <a:lnTo>
                <a:pt x="1913529" y="664200"/>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227E1E06-D10C-7140-8503-6046D7D82AAA}">
      <dsp:nvSpPr>
        <dsp:cNvPr id="0" name=""/>
        <dsp:cNvSpPr/>
      </dsp:nvSpPr>
      <dsp:spPr>
        <a:xfrm>
          <a:off x="1583115" y="1880361"/>
          <a:ext cx="1913529" cy="664200"/>
        </a:xfrm>
        <a:custGeom>
          <a:avLst/>
          <a:gdLst/>
          <a:ahLst/>
          <a:cxnLst/>
          <a:rect l="0" t="0" r="0" b="0"/>
          <a:pathLst>
            <a:path>
              <a:moveTo>
                <a:pt x="1913529" y="0"/>
              </a:moveTo>
              <a:lnTo>
                <a:pt x="1913529" y="332100"/>
              </a:lnTo>
              <a:lnTo>
                <a:pt x="0" y="332100"/>
              </a:lnTo>
              <a:lnTo>
                <a:pt x="0" y="664200"/>
              </a:lnTo>
            </a:path>
          </a:pathLst>
        </a:custGeom>
        <a:noFill/>
        <a:ln w="635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C8598F74-F3AA-1842-B22E-D8F62B46B2AC}">
      <dsp:nvSpPr>
        <dsp:cNvPr id="0" name=""/>
        <dsp:cNvSpPr/>
      </dsp:nvSpPr>
      <dsp:spPr>
        <a:xfrm>
          <a:off x="1263745" y="262305"/>
          <a:ext cx="4465798" cy="1618055"/>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0" kern="1200" dirty="0"/>
            <a:t>Sociohistorical</a:t>
          </a:r>
        </a:p>
      </dsp:txBody>
      <dsp:txXfrm>
        <a:off x="1263745" y="262305"/>
        <a:ext cx="4465798" cy="1618055"/>
      </dsp:txXfrm>
    </dsp:sp>
    <dsp:sp modelId="{3FDB6511-F789-D24E-802B-3553AAE4DB88}">
      <dsp:nvSpPr>
        <dsp:cNvPr id="0" name=""/>
        <dsp:cNvSpPr/>
      </dsp:nvSpPr>
      <dsp:spPr>
        <a:xfrm>
          <a:off x="1686" y="2544561"/>
          <a:ext cx="3162858" cy="1581429"/>
        </a:xfrm>
        <a:prstGeom prst="rect">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a:t>Economic</a:t>
          </a:r>
          <a:r>
            <a:rPr lang="en-US" sz="6100" kern="1200" dirty="0"/>
            <a:t> </a:t>
          </a:r>
        </a:p>
      </dsp:txBody>
      <dsp:txXfrm>
        <a:off x="1686" y="2544561"/>
        <a:ext cx="3162858" cy="1581429"/>
      </dsp:txXfrm>
    </dsp:sp>
    <dsp:sp modelId="{4361890E-0E12-A443-B286-FD4D4BEC74EC}">
      <dsp:nvSpPr>
        <dsp:cNvPr id="0" name=""/>
        <dsp:cNvSpPr/>
      </dsp:nvSpPr>
      <dsp:spPr>
        <a:xfrm>
          <a:off x="3828745" y="2544561"/>
          <a:ext cx="3162858" cy="1581429"/>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kern="1200" dirty="0"/>
            <a:t>Political</a:t>
          </a:r>
        </a:p>
      </dsp:txBody>
      <dsp:txXfrm>
        <a:off x="3828745" y="2544561"/>
        <a:ext cx="3162858" cy="15814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250F2-C39E-8F4D-9273-10B146E1C041}"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8B184-38E1-0343-B2E3-4C26F28279E2}" type="slidenum">
              <a:rPr lang="en-US" smtClean="0"/>
              <a:t>‹#›</a:t>
            </a:fld>
            <a:endParaRPr lang="en-US"/>
          </a:p>
        </p:txBody>
      </p:sp>
    </p:spTree>
    <p:extLst>
      <p:ext uri="{BB962C8B-B14F-4D97-AF65-F5344CB8AC3E}">
        <p14:creationId xmlns:p14="http://schemas.microsoft.com/office/powerpoint/2010/main" val="27463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A8B184-38E1-0343-B2E3-4C26F28279E2}" type="slidenum">
              <a:rPr lang="en-US" smtClean="0"/>
              <a:t>1</a:t>
            </a:fld>
            <a:endParaRPr lang="en-US"/>
          </a:p>
        </p:txBody>
      </p:sp>
    </p:spTree>
    <p:extLst>
      <p:ext uri="{BB962C8B-B14F-4D97-AF65-F5344CB8AC3E}">
        <p14:creationId xmlns:p14="http://schemas.microsoft.com/office/powerpoint/2010/main" val="259275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Attitudes have a moral basis (Brandt &amp; Wetherell,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Moral Foundations Theory </a:t>
            </a:r>
            <a:r>
              <a:rPr lang="en-US" sz="1200" dirty="0"/>
              <a:t>(Haidt &amp; Graham, 2007; Graham, Haidt, &amp; </a:t>
            </a:r>
            <a:r>
              <a:rPr lang="en-US" sz="1200" dirty="0" err="1"/>
              <a:t>Nosek</a:t>
            </a:r>
            <a:r>
              <a:rPr lang="en-US" sz="1200" dirty="0"/>
              <a:t>, 2009)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11</a:t>
            </a:fld>
            <a:endParaRPr lang="en-US"/>
          </a:p>
        </p:txBody>
      </p:sp>
    </p:spTree>
    <p:extLst>
      <p:ext uri="{BB962C8B-B14F-4D97-AF65-F5344CB8AC3E}">
        <p14:creationId xmlns:p14="http://schemas.microsoft.com/office/powerpoint/2010/main" val="284260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MFT states that we all have an innate moral system from which we base our attitude formation</a:t>
            </a:r>
          </a:p>
          <a:p>
            <a:endParaRPr lang="en-US" dirty="0"/>
          </a:p>
          <a:p>
            <a:r>
              <a:rPr lang="en-US" dirty="0"/>
              <a:t>What is a moral system?</a:t>
            </a:r>
          </a:p>
        </p:txBody>
      </p:sp>
      <p:sp>
        <p:nvSpPr>
          <p:cNvPr id="4" name="Slide Number Placeholder 3"/>
          <p:cNvSpPr>
            <a:spLocks noGrp="1"/>
          </p:cNvSpPr>
          <p:nvPr>
            <p:ph type="sldNum" sz="quarter" idx="5"/>
          </p:nvPr>
        </p:nvSpPr>
        <p:spPr/>
        <p:txBody>
          <a:bodyPr/>
          <a:lstStyle/>
          <a:p>
            <a:fld id="{24A8B184-38E1-0343-B2E3-4C26F28279E2}" type="slidenum">
              <a:rPr lang="en-US" smtClean="0"/>
              <a:t>12</a:t>
            </a:fld>
            <a:endParaRPr lang="en-US"/>
          </a:p>
        </p:txBody>
      </p:sp>
    </p:spTree>
    <p:extLst>
      <p:ext uri="{BB962C8B-B14F-4D97-AF65-F5344CB8AC3E}">
        <p14:creationId xmlns:p14="http://schemas.microsoft.com/office/powerpoint/2010/main" val="33653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done using MFT as a basis has shown a clear delineation in the reliance on moral foundation as a function of political ideology. </a:t>
            </a:r>
          </a:p>
        </p:txBody>
      </p:sp>
      <p:sp>
        <p:nvSpPr>
          <p:cNvPr id="4" name="Slide Number Placeholder 3"/>
          <p:cNvSpPr>
            <a:spLocks noGrp="1"/>
          </p:cNvSpPr>
          <p:nvPr>
            <p:ph type="sldNum" sz="quarter" idx="5"/>
          </p:nvPr>
        </p:nvSpPr>
        <p:spPr/>
        <p:txBody>
          <a:bodyPr/>
          <a:lstStyle/>
          <a:p>
            <a:fld id="{24A8B184-38E1-0343-B2E3-4C26F28279E2}" type="slidenum">
              <a:rPr lang="en-US" smtClean="0"/>
              <a:t>13</a:t>
            </a:fld>
            <a:endParaRPr lang="en-US"/>
          </a:p>
        </p:txBody>
      </p:sp>
    </p:spTree>
    <p:extLst>
      <p:ext uri="{BB962C8B-B14F-4D97-AF65-F5344CB8AC3E}">
        <p14:creationId xmlns:p14="http://schemas.microsoft.com/office/powerpoint/2010/main" val="1250406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been conducted using MFT as a basis to influence attitude change</a:t>
            </a:r>
          </a:p>
        </p:txBody>
      </p:sp>
      <p:sp>
        <p:nvSpPr>
          <p:cNvPr id="4" name="Slide Number Placeholder 3"/>
          <p:cNvSpPr>
            <a:spLocks noGrp="1"/>
          </p:cNvSpPr>
          <p:nvPr>
            <p:ph type="sldNum" sz="quarter" idx="5"/>
          </p:nvPr>
        </p:nvSpPr>
        <p:spPr/>
        <p:txBody>
          <a:bodyPr/>
          <a:lstStyle/>
          <a:p>
            <a:fld id="{24A8B184-38E1-0343-B2E3-4C26F28279E2}" type="slidenum">
              <a:rPr lang="en-US" smtClean="0"/>
              <a:t>14</a:t>
            </a:fld>
            <a:endParaRPr lang="en-US"/>
          </a:p>
        </p:txBody>
      </p:sp>
    </p:spTree>
    <p:extLst>
      <p:ext uri="{BB962C8B-B14F-4D97-AF65-F5344CB8AC3E}">
        <p14:creationId xmlns:p14="http://schemas.microsoft.com/office/powerpoint/2010/main" val="175939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Ended with a strong IND tag line</a:t>
            </a:r>
          </a:p>
        </p:txBody>
      </p:sp>
      <p:sp>
        <p:nvSpPr>
          <p:cNvPr id="4" name="Slide Number Placeholder 3"/>
          <p:cNvSpPr>
            <a:spLocks noGrp="1"/>
          </p:cNvSpPr>
          <p:nvPr>
            <p:ph type="sldNum" sz="quarter" idx="5"/>
          </p:nvPr>
        </p:nvSpPr>
        <p:spPr/>
        <p:txBody>
          <a:bodyPr/>
          <a:lstStyle/>
          <a:p>
            <a:fld id="{24A8B184-38E1-0343-B2E3-4C26F28279E2}" type="slidenum">
              <a:rPr lang="en-US" smtClean="0"/>
              <a:t>16</a:t>
            </a:fld>
            <a:endParaRPr lang="en-US"/>
          </a:p>
        </p:txBody>
      </p:sp>
    </p:spTree>
    <p:extLst>
      <p:ext uri="{BB962C8B-B14F-4D97-AF65-F5344CB8AC3E}">
        <p14:creationId xmlns:p14="http://schemas.microsoft.com/office/powerpoint/2010/main" val="2167000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Ended with a strong BND tag line</a:t>
            </a:r>
          </a:p>
        </p:txBody>
      </p:sp>
      <p:sp>
        <p:nvSpPr>
          <p:cNvPr id="4" name="Slide Number Placeholder 3"/>
          <p:cNvSpPr>
            <a:spLocks noGrp="1"/>
          </p:cNvSpPr>
          <p:nvPr>
            <p:ph type="sldNum" sz="quarter" idx="5"/>
          </p:nvPr>
        </p:nvSpPr>
        <p:spPr/>
        <p:txBody>
          <a:bodyPr/>
          <a:lstStyle/>
          <a:p>
            <a:fld id="{24A8B184-38E1-0343-B2E3-4C26F28279E2}" type="slidenum">
              <a:rPr lang="en-US" smtClean="0"/>
              <a:t>17</a:t>
            </a:fld>
            <a:endParaRPr lang="en-US"/>
          </a:p>
        </p:txBody>
      </p:sp>
    </p:spTree>
    <p:extLst>
      <p:ext uri="{BB962C8B-B14F-4D97-AF65-F5344CB8AC3E}">
        <p14:creationId xmlns:p14="http://schemas.microsoft.com/office/powerpoint/2010/main" val="38749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18</a:t>
            </a:fld>
            <a:endParaRPr lang="en-US"/>
          </a:p>
        </p:txBody>
      </p:sp>
    </p:spTree>
    <p:extLst>
      <p:ext uri="{BB962C8B-B14F-4D97-AF65-F5344CB8AC3E}">
        <p14:creationId xmlns:p14="http://schemas.microsoft.com/office/powerpoint/2010/main" val="397525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19</a:t>
            </a:fld>
            <a:endParaRPr lang="en-US"/>
          </a:p>
        </p:txBody>
      </p:sp>
    </p:spTree>
    <p:extLst>
      <p:ext uri="{BB962C8B-B14F-4D97-AF65-F5344CB8AC3E}">
        <p14:creationId xmlns:p14="http://schemas.microsoft.com/office/powerpoint/2010/main" val="1492251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75000"/>
                  </a:schemeClr>
                </a:solidFill>
              </a:rPr>
              <a:t>Persuasion depends on amount of elaboration</a:t>
            </a:r>
            <a:r>
              <a:rPr lang="en-US" sz="1100" dirty="0">
                <a:solidFill>
                  <a:schemeClr val="bg2">
                    <a:lumMod val="75000"/>
                  </a:schemeClr>
                </a:solidFill>
              </a:rPr>
              <a:t> </a:t>
            </a:r>
            <a:r>
              <a:rPr lang="en-US" sz="1200" dirty="0"/>
              <a:t>(Petty &amp; Cacioppo, 1986) </a:t>
            </a:r>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20</a:t>
            </a:fld>
            <a:endParaRPr lang="en-US"/>
          </a:p>
        </p:txBody>
      </p:sp>
    </p:spTree>
    <p:extLst>
      <p:ext uri="{BB962C8B-B14F-4D97-AF65-F5344CB8AC3E}">
        <p14:creationId xmlns:p14="http://schemas.microsoft.com/office/powerpoint/2010/main" val="88275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Attitudes have a moral basis (Brandt &amp; Wetherell,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Moral Foundations Theory </a:t>
            </a:r>
            <a:r>
              <a:rPr lang="en-US" sz="1200" dirty="0"/>
              <a:t>(Haidt &amp; Graham, 2007; Graham, Haidt, &amp; </a:t>
            </a:r>
            <a:r>
              <a:rPr lang="en-US" sz="1200" dirty="0" err="1"/>
              <a:t>Nosek</a:t>
            </a:r>
            <a:r>
              <a:rPr lang="en-US" sz="1200" dirty="0"/>
              <a:t>, 2009)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22</a:t>
            </a:fld>
            <a:endParaRPr lang="en-US"/>
          </a:p>
        </p:txBody>
      </p:sp>
    </p:spTree>
    <p:extLst>
      <p:ext uri="{BB962C8B-B14F-4D97-AF65-F5344CB8AC3E}">
        <p14:creationId xmlns:p14="http://schemas.microsoft.com/office/powerpoint/2010/main" val="279912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qualities of a message influence a person to change their attitudes</a:t>
            </a:r>
          </a:p>
        </p:txBody>
      </p:sp>
      <p:sp>
        <p:nvSpPr>
          <p:cNvPr id="4" name="Slide Number Placeholder 3"/>
          <p:cNvSpPr>
            <a:spLocks noGrp="1"/>
          </p:cNvSpPr>
          <p:nvPr>
            <p:ph type="sldNum" sz="quarter" idx="5"/>
          </p:nvPr>
        </p:nvSpPr>
        <p:spPr/>
        <p:txBody>
          <a:bodyPr/>
          <a:lstStyle/>
          <a:p>
            <a:fld id="{24A8B184-38E1-0343-B2E3-4C26F28279E2}" type="slidenum">
              <a:rPr lang="en-US" smtClean="0"/>
              <a:t>2</a:t>
            </a:fld>
            <a:endParaRPr lang="en-US"/>
          </a:p>
        </p:txBody>
      </p:sp>
    </p:spTree>
    <p:extLst>
      <p:ext uri="{BB962C8B-B14F-4D97-AF65-F5344CB8AC3E}">
        <p14:creationId xmlns:p14="http://schemas.microsoft.com/office/powerpoint/2010/main" val="573412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23</a:t>
            </a:fld>
            <a:endParaRPr lang="en-US"/>
          </a:p>
        </p:txBody>
      </p:sp>
    </p:spTree>
    <p:extLst>
      <p:ext uri="{BB962C8B-B14F-4D97-AF65-F5344CB8AC3E}">
        <p14:creationId xmlns:p14="http://schemas.microsoft.com/office/powerpoint/2010/main" val="2215833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Source Credibility influences perception of message </a:t>
            </a:r>
            <a:r>
              <a:rPr lang="en-US" sz="1200" dirty="0"/>
              <a:t>(Clark &amp; Evans, 2014; </a:t>
            </a:r>
            <a:r>
              <a:rPr lang="en-US" sz="1200" dirty="0" err="1"/>
              <a:t>Tormala</a:t>
            </a:r>
            <a:r>
              <a:rPr lang="en-US" sz="1200" dirty="0"/>
              <a:t>, </a:t>
            </a:r>
            <a:r>
              <a:rPr lang="en-US" sz="1200" dirty="0" err="1"/>
              <a:t>Brinol</a:t>
            </a:r>
            <a:r>
              <a:rPr lang="en-US" sz="1200" dirty="0"/>
              <a:t>, &amp; Petty, 2005)</a:t>
            </a:r>
          </a:p>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24</a:t>
            </a:fld>
            <a:endParaRPr lang="en-US"/>
          </a:p>
        </p:txBody>
      </p:sp>
    </p:spTree>
    <p:extLst>
      <p:ext uri="{BB962C8B-B14F-4D97-AF65-F5344CB8AC3E}">
        <p14:creationId xmlns:p14="http://schemas.microsoft.com/office/powerpoint/2010/main" val="1452498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25</a:t>
            </a:fld>
            <a:endParaRPr lang="en-US"/>
          </a:p>
        </p:txBody>
      </p:sp>
    </p:spTree>
    <p:extLst>
      <p:ext uri="{BB962C8B-B14F-4D97-AF65-F5344CB8AC3E}">
        <p14:creationId xmlns:p14="http://schemas.microsoft.com/office/powerpoint/2010/main" val="1669600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reliability and validity for measures</a:t>
            </a:r>
          </a:p>
        </p:txBody>
      </p:sp>
      <p:sp>
        <p:nvSpPr>
          <p:cNvPr id="4" name="Slide Number Placeholder 3"/>
          <p:cNvSpPr>
            <a:spLocks noGrp="1"/>
          </p:cNvSpPr>
          <p:nvPr>
            <p:ph type="sldNum" sz="quarter" idx="5"/>
          </p:nvPr>
        </p:nvSpPr>
        <p:spPr/>
        <p:txBody>
          <a:bodyPr/>
          <a:lstStyle/>
          <a:p>
            <a:fld id="{24A8B184-38E1-0343-B2E3-4C26F28279E2}" type="slidenum">
              <a:rPr lang="en-US" smtClean="0"/>
              <a:t>26</a:t>
            </a:fld>
            <a:endParaRPr lang="en-US"/>
          </a:p>
        </p:txBody>
      </p:sp>
    </p:spTree>
    <p:extLst>
      <p:ext uri="{BB962C8B-B14F-4D97-AF65-F5344CB8AC3E}">
        <p14:creationId xmlns:p14="http://schemas.microsoft.com/office/powerpoint/2010/main" val="2551925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27</a:t>
            </a:fld>
            <a:endParaRPr lang="en-US"/>
          </a:p>
        </p:txBody>
      </p:sp>
    </p:spTree>
    <p:extLst>
      <p:ext uri="{BB962C8B-B14F-4D97-AF65-F5344CB8AC3E}">
        <p14:creationId xmlns:p14="http://schemas.microsoft.com/office/powerpoint/2010/main" val="1296698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3; Use Political Ideology as a covariate </a:t>
            </a:r>
          </a:p>
        </p:txBody>
      </p:sp>
      <p:sp>
        <p:nvSpPr>
          <p:cNvPr id="4" name="Slide Number Placeholder 3"/>
          <p:cNvSpPr>
            <a:spLocks noGrp="1"/>
          </p:cNvSpPr>
          <p:nvPr>
            <p:ph type="sldNum" sz="quarter" idx="5"/>
          </p:nvPr>
        </p:nvSpPr>
        <p:spPr/>
        <p:txBody>
          <a:bodyPr/>
          <a:lstStyle/>
          <a:p>
            <a:fld id="{24A8B184-38E1-0343-B2E3-4C26F28279E2}" type="slidenum">
              <a:rPr lang="en-US" smtClean="0"/>
              <a:t>28</a:t>
            </a:fld>
            <a:endParaRPr lang="en-US"/>
          </a:p>
        </p:txBody>
      </p:sp>
    </p:spTree>
    <p:extLst>
      <p:ext uri="{BB962C8B-B14F-4D97-AF65-F5344CB8AC3E}">
        <p14:creationId xmlns:p14="http://schemas.microsoft.com/office/powerpoint/2010/main" val="378286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3; Use Political Ideology as a covariate </a:t>
            </a:r>
          </a:p>
        </p:txBody>
      </p:sp>
      <p:sp>
        <p:nvSpPr>
          <p:cNvPr id="4" name="Slide Number Placeholder 3"/>
          <p:cNvSpPr>
            <a:spLocks noGrp="1"/>
          </p:cNvSpPr>
          <p:nvPr>
            <p:ph type="sldNum" sz="quarter" idx="5"/>
          </p:nvPr>
        </p:nvSpPr>
        <p:spPr/>
        <p:txBody>
          <a:bodyPr/>
          <a:lstStyle/>
          <a:p>
            <a:fld id="{24A8B184-38E1-0343-B2E3-4C26F28279E2}" type="slidenum">
              <a:rPr lang="en-US" smtClean="0"/>
              <a:t>29</a:t>
            </a:fld>
            <a:endParaRPr lang="en-US"/>
          </a:p>
        </p:txBody>
      </p:sp>
    </p:spTree>
    <p:extLst>
      <p:ext uri="{BB962C8B-B14F-4D97-AF65-F5344CB8AC3E}">
        <p14:creationId xmlns:p14="http://schemas.microsoft.com/office/powerpoint/2010/main" val="1053119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3; Use Political Ideology as a covariate </a:t>
            </a:r>
          </a:p>
        </p:txBody>
      </p:sp>
      <p:sp>
        <p:nvSpPr>
          <p:cNvPr id="4" name="Slide Number Placeholder 3"/>
          <p:cNvSpPr>
            <a:spLocks noGrp="1"/>
          </p:cNvSpPr>
          <p:nvPr>
            <p:ph type="sldNum" sz="quarter" idx="5"/>
          </p:nvPr>
        </p:nvSpPr>
        <p:spPr/>
        <p:txBody>
          <a:bodyPr/>
          <a:lstStyle/>
          <a:p>
            <a:fld id="{24A8B184-38E1-0343-B2E3-4C26F28279E2}" type="slidenum">
              <a:rPr lang="en-US" smtClean="0"/>
              <a:t>30</a:t>
            </a:fld>
            <a:endParaRPr lang="en-US"/>
          </a:p>
        </p:txBody>
      </p:sp>
    </p:spTree>
    <p:extLst>
      <p:ext uri="{BB962C8B-B14F-4D97-AF65-F5344CB8AC3E}">
        <p14:creationId xmlns:p14="http://schemas.microsoft.com/office/powerpoint/2010/main" val="3289074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3; Use Political Ideology as a covariate </a:t>
            </a:r>
          </a:p>
        </p:txBody>
      </p:sp>
      <p:sp>
        <p:nvSpPr>
          <p:cNvPr id="4" name="Slide Number Placeholder 3"/>
          <p:cNvSpPr>
            <a:spLocks noGrp="1"/>
          </p:cNvSpPr>
          <p:nvPr>
            <p:ph type="sldNum" sz="quarter" idx="5"/>
          </p:nvPr>
        </p:nvSpPr>
        <p:spPr/>
        <p:txBody>
          <a:bodyPr/>
          <a:lstStyle/>
          <a:p>
            <a:fld id="{24A8B184-38E1-0343-B2E3-4C26F28279E2}" type="slidenum">
              <a:rPr lang="en-US" smtClean="0"/>
              <a:t>31</a:t>
            </a:fld>
            <a:endParaRPr lang="en-US"/>
          </a:p>
        </p:txBody>
      </p:sp>
    </p:spTree>
    <p:extLst>
      <p:ext uri="{BB962C8B-B14F-4D97-AF65-F5344CB8AC3E}">
        <p14:creationId xmlns:p14="http://schemas.microsoft.com/office/powerpoint/2010/main" val="631363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logo and the moral frame are politically congruent with the ideology of the participant, the source will be perceived to have high credibility, than when the logo and moral frame are politically incongruent </a:t>
            </a:r>
          </a:p>
        </p:txBody>
      </p:sp>
      <p:sp>
        <p:nvSpPr>
          <p:cNvPr id="4" name="Slide Number Placeholder 3"/>
          <p:cNvSpPr>
            <a:spLocks noGrp="1"/>
          </p:cNvSpPr>
          <p:nvPr>
            <p:ph type="sldNum" sz="quarter" idx="5"/>
          </p:nvPr>
        </p:nvSpPr>
        <p:spPr/>
        <p:txBody>
          <a:bodyPr/>
          <a:lstStyle/>
          <a:p>
            <a:fld id="{24A8B184-38E1-0343-B2E3-4C26F28279E2}" type="slidenum">
              <a:rPr lang="en-US" smtClean="0"/>
              <a:t>32</a:t>
            </a:fld>
            <a:endParaRPr lang="en-US"/>
          </a:p>
        </p:txBody>
      </p:sp>
    </p:spTree>
    <p:extLst>
      <p:ext uri="{BB962C8B-B14F-4D97-AF65-F5344CB8AC3E}">
        <p14:creationId xmlns:p14="http://schemas.microsoft.com/office/powerpoint/2010/main" val="289708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4</a:t>
            </a:fld>
            <a:endParaRPr lang="en-US"/>
          </a:p>
        </p:txBody>
      </p:sp>
    </p:spTree>
    <p:extLst>
      <p:ext uri="{BB962C8B-B14F-4D97-AF65-F5344CB8AC3E}">
        <p14:creationId xmlns:p14="http://schemas.microsoft.com/office/powerpoint/2010/main" val="3884008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perceived source credibility is high, we expect greater, more positive attitude change toward the environment, BUT WE DO NOT KNOW how low source credibility will influence attitude change. </a:t>
            </a:r>
          </a:p>
          <a:p>
            <a:endParaRPr lang="en-US" dirty="0"/>
          </a:p>
          <a:p>
            <a:r>
              <a:rPr lang="en-US" dirty="0"/>
              <a:t>For liberals, when both the logo and the moral frame are politically incongruent, it could produce negative attitude change. And when just the logo is political incongruent but not the moral frame, it could also produce negative attitude change or no change at all. </a:t>
            </a:r>
          </a:p>
          <a:p>
            <a:endParaRPr lang="en-US" dirty="0"/>
          </a:p>
          <a:p>
            <a:r>
              <a:rPr lang="en-US" dirty="0"/>
              <a:t>For conservatives, when both the logo and the moral frame are politically incongruent, it would produce negative attitude change. And when just the logo is political incongruent but not the moral frame, it could also produce negative attitude change or no change at all.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a negative attitude change, then we would know that the source credibility is more powerful than the moral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if it’s the case that there is a positive attitude change, then we would know that the moral frame is more powerful than source credibility.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first study in cognitive-political psychology, </a:t>
            </a:r>
            <a:r>
              <a:rPr lang="en-US" dirty="0" err="1"/>
              <a:t>bc</a:t>
            </a:r>
            <a:r>
              <a:rPr lang="en-US" dirty="0"/>
              <a:t> no one has viewed political attitude change as a function of moral foundations AND perceived source credibility.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33</a:t>
            </a:fld>
            <a:endParaRPr lang="en-US"/>
          </a:p>
        </p:txBody>
      </p:sp>
    </p:spTree>
    <p:extLst>
      <p:ext uri="{BB962C8B-B14F-4D97-AF65-F5344CB8AC3E}">
        <p14:creationId xmlns:p14="http://schemas.microsoft.com/office/powerpoint/2010/main" val="611168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perceived source credibility is high, we expect greater, more positive attitude change toward the environment, BUT WE DO NOT KNOW how low source credibility will influence attitude change. </a:t>
            </a:r>
          </a:p>
          <a:p>
            <a:endParaRPr lang="en-US" dirty="0"/>
          </a:p>
          <a:p>
            <a:r>
              <a:rPr lang="en-US" dirty="0"/>
              <a:t>For liberals, when both the logo and the moral frame are politically incongruent, it could produce negative attitude change. And when just the logo is political incongruent but not the moral frame, it could also produce negative attitude change or no change at all. </a:t>
            </a:r>
          </a:p>
          <a:p>
            <a:endParaRPr lang="en-US" dirty="0"/>
          </a:p>
          <a:p>
            <a:r>
              <a:rPr lang="en-US" dirty="0"/>
              <a:t>For conservatives, when both the logo and the moral frame are politically incongruent, it would produce negative attitude change. And when just the logo is political incongruent but not the moral frame, it could also produce negative attitude change or no change at all.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a negative attitude change, then we would know that the source credibility is more powerful than the moral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if it’s the case that there is a positive attitude change, then we would know that the moral frame is more powerful than source credibility.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first study in cognitive-political psychology, </a:t>
            </a:r>
            <a:r>
              <a:rPr lang="en-US" dirty="0" err="1"/>
              <a:t>bc</a:t>
            </a:r>
            <a:r>
              <a:rPr lang="en-US" dirty="0"/>
              <a:t> no one has viewed political attitude change as a function of moral foundations AND perceived source credibility.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34</a:t>
            </a:fld>
            <a:endParaRPr lang="en-US"/>
          </a:p>
        </p:txBody>
      </p:sp>
    </p:spTree>
    <p:extLst>
      <p:ext uri="{BB962C8B-B14F-4D97-AF65-F5344CB8AC3E}">
        <p14:creationId xmlns:p14="http://schemas.microsoft.com/office/powerpoint/2010/main" val="2269346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perceived source credibility is high, we expect greater, more positive attitude change toward the environment, BUT WE DO NOT KNOW how low source credibility will influence attitude change. </a:t>
            </a:r>
          </a:p>
          <a:p>
            <a:endParaRPr lang="en-US" dirty="0"/>
          </a:p>
          <a:p>
            <a:r>
              <a:rPr lang="en-US" dirty="0"/>
              <a:t>For liberals, when both the logo and the moral frame are politically incongruent, it could produce negative attitude change. And when just the logo is political incongruent but not the moral frame, it could also produce negative attitude change or no change at all. </a:t>
            </a:r>
          </a:p>
          <a:p>
            <a:endParaRPr lang="en-US" dirty="0"/>
          </a:p>
          <a:p>
            <a:r>
              <a:rPr lang="en-US" dirty="0"/>
              <a:t>For conservatives, when both the logo and the moral frame are politically incongruent, it would produce negative attitude change. And when just the logo is political incongruent but not the moral frame, it could also produce negative attitude change or no change at all.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a negative attitude change, then we would know that the source credibility is more powerful than the moral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if it’s the case that there is a positive attitude change, then we would know that the moral frame is more powerful than source credibility.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first study in cognitive-political psychology, </a:t>
            </a:r>
            <a:r>
              <a:rPr lang="en-US" dirty="0" err="1"/>
              <a:t>bc</a:t>
            </a:r>
            <a:r>
              <a:rPr lang="en-US" dirty="0"/>
              <a:t> no one has viewed political attitude change as a function of moral foundations AND perceived source credibility.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35</a:t>
            </a:fld>
            <a:endParaRPr lang="en-US"/>
          </a:p>
        </p:txBody>
      </p:sp>
    </p:spTree>
    <p:extLst>
      <p:ext uri="{BB962C8B-B14F-4D97-AF65-F5344CB8AC3E}">
        <p14:creationId xmlns:p14="http://schemas.microsoft.com/office/powerpoint/2010/main" val="1496191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perceived source credibility is high, we expect greater, more positive attitude change toward the environment, BUT WE DO NOT KNOW how low source credibility will influence attitude change. </a:t>
            </a:r>
          </a:p>
          <a:p>
            <a:endParaRPr lang="en-US" dirty="0"/>
          </a:p>
          <a:p>
            <a:r>
              <a:rPr lang="en-US" dirty="0"/>
              <a:t>For liberals, when both the logo and the moral frame are politically incongruent, it could produce negative attitude change. And when just the logo is political incongruent but not the moral frame, it could also produce negative attitude change or no change at all. </a:t>
            </a:r>
          </a:p>
          <a:p>
            <a:endParaRPr lang="en-US" dirty="0"/>
          </a:p>
          <a:p>
            <a:r>
              <a:rPr lang="en-US" dirty="0"/>
              <a:t>For conservatives, when both the logo and the moral frame are politically incongruent, it would produce negative attitude change. And when just the logo is political incongruent but not the moral frame, it could also produce negative attitude change or no change at all.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there is a negative attitude change, then we would know that the source credibility is more powerful than the moral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if it’s the case that there is a positive attitude change, then we would know that the moral frame is more powerful than source credibility.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first study in cognitive-political psychology, </a:t>
            </a:r>
            <a:r>
              <a:rPr lang="en-US" dirty="0" err="1"/>
              <a:t>bc</a:t>
            </a:r>
            <a:r>
              <a:rPr lang="en-US" dirty="0"/>
              <a:t> no one has viewed political attitude change as a function of moral foundations AND perceived source credibility.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36</a:t>
            </a:fld>
            <a:endParaRPr lang="en-US"/>
          </a:p>
        </p:txBody>
      </p:sp>
    </p:spTree>
    <p:extLst>
      <p:ext uri="{BB962C8B-B14F-4D97-AF65-F5344CB8AC3E}">
        <p14:creationId xmlns:p14="http://schemas.microsoft.com/office/powerpoint/2010/main" val="2929796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8B184-38E1-0343-B2E3-4C26F28279E2}" type="slidenum">
              <a:rPr lang="en-US" smtClean="0"/>
              <a:t>41</a:t>
            </a:fld>
            <a:endParaRPr lang="en-US"/>
          </a:p>
        </p:txBody>
      </p:sp>
    </p:spTree>
    <p:extLst>
      <p:ext uri="{BB962C8B-B14F-4D97-AF65-F5344CB8AC3E}">
        <p14:creationId xmlns:p14="http://schemas.microsoft.com/office/powerpoint/2010/main" val="426502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study mainly takes into account the language and the values of a person. </a:t>
            </a:r>
          </a:p>
        </p:txBody>
      </p:sp>
      <p:sp>
        <p:nvSpPr>
          <p:cNvPr id="4" name="Slide Number Placeholder 3"/>
          <p:cNvSpPr>
            <a:spLocks noGrp="1"/>
          </p:cNvSpPr>
          <p:nvPr>
            <p:ph type="sldNum" sz="quarter" idx="5"/>
          </p:nvPr>
        </p:nvSpPr>
        <p:spPr/>
        <p:txBody>
          <a:bodyPr/>
          <a:lstStyle/>
          <a:p>
            <a:fld id="{24A8B184-38E1-0343-B2E3-4C26F28279E2}" type="slidenum">
              <a:rPr lang="en-US" smtClean="0"/>
              <a:t>5</a:t>
            </a:fld>
            <a:endParaRPr lang="en-US"/>
          </a:p>
        </p:txBody>
      </p:sp>
    </p:spTree>
    <p:extLst>
      <p:ext uri="{BB962C8B-B14F-4D97-AF65-F5344CB8AC3E}">
        <p14:creationId xmlns:p14="http://schemas.microsoft.com/office/powerpoint/2010/main" val="125390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study mainly takes into account the language and the values of a person. </a:t>
            </a:r>
          </a:p>
        </p:txBody>
      </p:sp>
      <p:sp>
        <p:nvSpPr>
          <p:cNvPr id="4" name="Slide Number Placeholder 3"/>
          <p:cNvSpPr>
            <a:spLocks noGrp="1"/>
          </p:cNvSpPr>
          <p:nvPr>
            <p:ph type="sldNum" sz="quarter" idx="5"/>
          </p:nvPr>
        </p:nvSpPr>
        <p:spPr/>
        <p:txBody>
          <a:bodyPr/>
          <a:lstStyle/>
          <a:p>
            <a:fld id="{24A8B184-38E1-0343-B2E3-4C26F28279E2}" type="slidenum">
              <a:rPr lang="en-US" smtClean="0"/>
              <a:t>6</a:t>
            </a:fld>
            <a:endParaRPr lang="en-US"/>
          </a:p>
        </p:txBody>
      </p:sp>
    </p:spTree>
    <p:extLst>
      <p:ext uri="{BB962C8B-B14F-4D97-AF65-F5344CB8AC3E}">
        <p14:creationId xmlns:p14="http://schemas.microsoft.com/office/powerpoint/2010/main" val="188392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also consider how the social relationships that a person is a part of influences their evaluation toward targets. </a:t>
            </a:r>
          </a:p>
          <a:p>
            <a:endParaRPr lang="en-US" dirty="0"/>
          </a:p>
          <a:p>
            <a:r>
              <a:rPr lang="en-US" dirty="0"/>
              <a:t>We must consider who or what is relaying the message of influence</a:t>
            </a:r>
          </a:p>
          <a:p>
            <a:endParaRPr lang="en-US" dirty="0"/>
          </a:p>
          <a:p>
            <a:r>
              <a:rPr lang="en-US" dirty="0"/>
              <a:t>The medium in which the message is transmitted thru</a:t>
            </a:r>
          </a:p>
          <a:p>
            <a:endParaRPr lang="en-US" dirty="0"/>
          </a:p>
          <a:p>
            <a:r>
              <a:rPr lang="en-US" dirty="0"/>
              <a:t>And how culture influences a person’s evaluation</a:t>
            </a:r>
          </a:p>
        </p:txBody>
      </p:sp>
      <p:sp>
        <p:nvSpPr>
          <p:cNvPr id="4" name="Slide Number Placeholder 3"/>
          <p:cNvSpPr>
            <a:spLocks noGrp="1"/>
          </p:cNvSpPr>
          <p:nvPr>
            <p:ph type="sldNum" sz="quarter" idx="5"/>
          </p:nvPr>
        </p:nvSpPr>
        <p:spPr/>
        <p:txBody>
          <a:bodyPr/>
          <a:lstStyle/>
          <a:p>
            <a:fld id="{24A8B184-38E1-0343-B2E3-4C26F28279E2}" type="slidenum">
              <a:rPr lang="en-US" smtClean="0"/>
              <a:t>7</a:t>
            </a:fld>
            <a:endParaRPr lang="en-US"/>
          </a:p>
        </p:txBody>
      </p:sp>
    </p:spTree>
    <p:extLst>
      <p:ext uri="{BB962C8B-B14F-4D97-AF65-F5344CB8AC3E}">
        <p14:creationId xmlns:p14="http://schemas.microsoft.com/office/powerpoint/2010/main" val="424162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also consider how the social relationships that a person is a part of influences their evaluation toward targets. </a:t>
            </a:r>
          </a:p>
          <a:p>
            <a:endParaRPr lang="en-US" dirty="0"/>
          </a:p>
          <a:p>
            <a:r>
              <a:rPr lang="en-US" dirty="0"/>
              <a:t>We must consider who or what is relaying the message of influence</a:t>
            </a:r>
          </a:p>
          <a:p>
            <a:endParaRPr lang="en-US" dirty="0"/>
          </a:p>
          <a:p>
            <a:r>
              <a:rPr lang="en-US" dirty="0"/>
              <a:t>The medium in which the message is transmitted thru</a:t>
            </a:r>
          </a:p>
          <a:p>
            <a:endParaRPr lang="en-US" dirty="0"/>
          </a:p>
          <a:p>
            <a:r>
              <a:rPr lang="en-US" dirty="0"/>
              <a:t>And how culture influences a person’s evaluation</a:t>
            </a:r>
          </a:p>
        </p:txBody>
      </p:sp>
      <p:sp>
        <p:nvSpPr>
          <p:cNvPr id="4" name="Slide Number Placeholder 3"/>
          <p:cNvSpPr>
            <a:spLocks noGrp="1"/>
          </p:cNvSpPr>
          <p:nvPr>
            <p:ph type="sldNum" sz="quarter" idx="5"/>
          </p:nvPr>
        </p:nvSpPr>
        <p:spPr/>
        <p:txBody>
          <a:bodyPr/>
          <a:lstStyle/>
          <a:p>
            <a:fld id="{24A8B184-38E1-0343-B2E3-4C26F28279E2}" type="slidenum">
              <a:rPr lang="en-US" smtClean="0"/>
              <a:t>8</a:t>
            </a:fld>
            <a:endParaRPr lang="en-US"/>
          </a:p>
        </p:txBody>
      </p:sp>
    </p:spTree>
    <p:extLst>
      <p:ext uri="{BB962C8B-B14F-4D97-AF65-F5344CB8AC3E}">
        <p14:creationId xmlns:p14="http://schemas.microsoft.com/office/powerpoint/2010/main" val="3032648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must especially consider the sociohistorical </a:t>
            </a:r>
            <a:r>
              <a:rPr lang="en-US" dirty="0" err="1"/>
              <a:t>conxtext</a:t>
            </a:r>
            <a:r>
              <a:rPr lang="en-US" dirty="0"/>
              <a:t> in which the person lives. </a:t>
            </a:r>
          </a:p>
          <a:p>
            <a:endParaRPr lang="en-US" dirty="0"/>
          </a:p>
          <a:p>
            <a:r>
              <a:rPr lang="en-US" dirty="0"/>
              <a:t>That is, we must take into account the economic and political factors that influence evaluation</a:t>
            </a:r>
          </a:p>
        </p:txBody>
      </p:sp>
      <p:sp>
        <p:nvSpPr>
          <p:cNvPr id="4" name="Slide Number Placeholder 3"/>
          <p:cNvSpPr>
            <a:spLocks noGrp="1"/>
          </p:cNvSpPr>
          <p:nvPr>
            <p:ph type="sldNum" sz="quarter" idx="5"/>
          </p:nvPr>
        </p:nvSpPr>
        <p:spPr/>
        <p:txBody>
          <a:bodyPr/>
          <a:lstStyle/>
          <a:p>
            <a:fld id="{24A8B184-38E1-0343-B2E3-4C26F28279E2}" type="slidenum">
              <a:rPr lang="en-US" smtClean="0"/>
              <a:t>9</a:t>
            </a:fld>
            <a:endParaRPr lang="en-US"/>
          </a:p>
        </p:txBody>
      </p:sp>
    </p:spTree>
    <p:extLst>
      <p:ext uri="{BB962C8B-B14F-4D97-AF65-F5344CB8AC3E}">
        <p14:creationId xmlns:p14="http://schemas.microsoft.com/office/powerpoint/2010/main" val="213903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must especially consider the sociohistorical </a:t>
            </a:r>
            <a:r>
              <a:rPr lang="en-US" dirty="0" err="1"/>
              <a:t>conxtext</a:t>
            </a:r>
            <a:r>
              <a:rPr lang="en-US" dirty="0"/>
              <a:t> in which the person lives. </a:t>
            </a:r>
          </a:p>
          <a:p>
            <a:endParaRPr lang="en-US" dirty="0"/>
          </a:p>
          <a:p>
            <a:r>
              <a:rPr lang="en-US" dirty="0"/>
              <a:t>That is, we must take into account the economic and political factors that influence evaluation</a:t>
            </a:r>
          </a:p>
        </p:txBody>
      </p:sp>
      <p:sp>
        <p:nvSpPr>
          <p:cNvPr id="4" name="Slide Number Placeholder 3"/>
          <p:cNvSpPr>
            <a:spLocks noGrp="1"/>
          </p:cNvSpPr>
          <p:nvPr>
            <p:ph type="sldNum" sz="quarter" idx="5"/>
          </p:nvPr>
        </p:nvSpPr>
        <p:spPr/>
        <p:txBody>
          <a:bodyPr/>
          <a:lstStyle/>
          <a:p>
            <a:fld id="{24A8B184-38E1-0343-B2E3-4C26F28279E2}" type="slidenum">
              <a:rPr lang="en-US" smtClean="0"/>
              <a:t>10</a:t>
            </a:fld>
            <a:endParaRPr lang="en-US"/>
          </a:p>
        </p:txBody>
      </p:sp>
    </p:spTree>
    <p:extLst>
      <p:ext uri="{BB962C8B-B14F-4D97-AF65-F5344CB8AC3E}">
        <p14:creationId xmlns:p14="http://schemas.microsoft.com/office/powerpoint/2010/main" val="221752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FE7E0-B85C-474A-A54F-EABCCB220652}"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316339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FE7E0-B85C-474A-A54F-EABCCB220652}"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406920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FE7E0-B85C-474A-A54F-EABCCB220652}"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102711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FE7E0-B85C-474A-A54F-EABCCB220652}"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32661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AFE7E0-B85C-474A-A54F-EABCCB220652}" type="datetimeFigureOut">
              <a:rPr lang="en-US" smtClean="0"/>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36546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FE7E0-B85C-474A-A54F-EABCCB220652}"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312260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FE7E0-B85C-474A-A54F-EABCCB220652}" type="datetimeFigureOut">
              <a:rPr lang="en-US" smtClean="0"/>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313898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FE7E0-B85C-474A-A54F-EABCCB220652}" type="datetimeFigureOut">
              <a:rPr lang="en-US" smtClean="0"/>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176663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FE7E0-B85C-474A-A54F-EABCCB220652}" type="datetimeFigureOut">
              <a:rPr lang="en-US" smtClean="0"/>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235812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FE7E0-B85C-474A-A54F-EABCCB220652}"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170022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AFE7E0-B85C-474A-A54F-EABCCB220652}" type="datetimeFigureOut">
              <a:rPr lang="en-US" smtClean="0"/>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709C1-905E-1D47-A135-E886CEC814A5}" type="slidenum">
              <a:rPr lang="en-US" smtClean="0"/>
              <a:t>‹#›</a:t>
            </a:fld>
            <a:endParaRPr lang="en-US"/>
          </a:p>
        </p:txBody>
      </p:sp>
    </p:spTree>
    <p:extLst>
      <p:ext uri="{BB962C8B-B14F-4D97-AF65-F5344CB8AC3E}">
        <p14:creationId xmlns:p14="http://schemas.microsoft.com/office/powerpoint/2010/main" val="220130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FE7E0-B85C-474A-A54F-EABCCB220652}" type="datetimeFigureOut">
              <a:rPr lang="en-US" smtClean="0"/>
              <a:t>4/4/2019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709C1-905E-1D47-A135-E886CEC814A5}" type="slidenum">
              <a:rPr lang="en-US" smtClean="0"/>
              <a:t>‹#›</a:t>
            </a:fld>
            <a:endParaRPr lang="en-US"/>
          </a:p>
        </p:txBody>
      </p:sp>
    </p:spTree>
    <p:extLst>
      <p:ext uri="{BB962C8B-B14F-4D97-AF65-F5344CB8AC3E}">
        <p14:creationId xmlns:p14="http://schemas.microsoft.com/office/powerpoint/2010/main" val="5770279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tif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3B3E-9591-2B45-9866-D0EC2D72BD7F}"/>
              </a:ext>
            </a:extLst>
          </p:cNvPr>
          <p:cNvSpPr>
            <a:spLocks noGrp="1"/>
          </p:cNvSpPr>
          <p:nvPr>
            <p:ph type="ctrTitle"/>
          </p:nvPr>
        </p:nvSpPr>
        <p:spPr>
          <a:xfrm>
            <a:off x="1524000" y="1698521"/>
            <a:ext cx="9144000" cy="2387600"/>
          </a:xfrm>
        </p:spPr>
        <p:txBody>
          <a:bodyPr>
            <a:normAutofit fontScale="90000"/>
          </a:bodyPr>
          <a:lstStyle/>
          <a:p>
            <a:r>
              <a:rPr lang="en-US" dirty="0"/>
              <a:t>Influence of morally-framed messaging and source credibility on environmental attitudes</a:t>
            </a:r>
          </a:p>
        </p:txBody>
      </p:sp>
      <p:cxnSp>
        <p:nvCxnSpPr>
          <p:cNvPr id="5" name="Straight Connector 4">
            <a:extLst>
              <a:ext uri="{FF2B5EF4-FFF2-40B4-BE49-F238E27FC236}">
                <a16:creationId xmlns:a16="http://schemas.microsoft.com/office/drawing/2014/main" id="{5C04C61A-BE5E-984C-B46F-A3C816A0D1D8}"/>
              </a:ext>
            </a:extLst>
          </p:cNvPr>
          <p:cNvCxnSpPr/>
          <p:nvPr/>
        </p:nvCxnSpPr>
        <p:spPr>
          <a:xfrm>
            <a:off x="0" y="4428565"/>
            <a:ext cx="12192000" cy="0"/>
          </a:xfrm>
          <a:prstGeom prst="line">
            <a:avLst/>
          </a:prstGeom>
          <a:ln>
            <a:solidFill>
              <a:schemeClr val="tx1"/>
            </a:solidFill>
          </a:ln>
          <a:scene3d>
            <a:camera prst="orthographicFront"/>
            <a:lightRig rig="threePt" dir="t"/>
          </a:scene3d>
          <a:sp3d>
            <a:bevelT prst="relaxedInset"/>
          </a:sp3d>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687196" y="4823926"/>
            <a:ext cx="8817607" cy="1200329"/>
          </a:xfrm>
          <a:prstGeom prst="rect">
            <a:avLst/>
          </a:prstGeom>
          <a:noFill/>
        </p:spPr>
        <p:txBody>
          <a:bodyPr wrap="none" rtlCol="0">
            <a:spAutoFit/>
          </a:bodyPr>
          <a:lstStyle/>
          <a:p>
            <a:pPr algn="ctr"/>
            <a:r>
              <a:rPr lang="en-US" sz="3600" dirty="0" smtClean="0"/>
              <a:t>A Research Proposal in Progress</a:t>
            </a:r>
          </a:p>
          <a:p>
            <a:pPr algn="ctr"/>
            <a:r>
              <a:rPr lang="en-US" sz="3600" dirty="0" smtClean="0"/>
              <a:t>Learning Cognition &amp; Instruction Research Lab</a:t>
            </a:r>
            <a:endParaRPr lang="en-US" sz="3600" dirty="0"/>
          </a:p>
        </p:txBody>
      </p:sp>
    </p:spTree>
    <p:extLst>
      <p:ext uri="{BB962C8B-B14F-4D97-AF65-F5344CB8AC3E}">
        <p14:creationId xmlns:p14="http://schemas.microsoft.com/office/powerpoint/2010/main" val="462775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1EA2-F01B-6D49-A26B-401BE9CA6043}"/>
              </a:ext>
            </a:extLst>
          </p:cNvPr>
          <p:cNvSpPr>
            <a:spLocks noGrp="1"/>
          </p:cNvSpPr>
          <p:nvPr>
            <p:ph type="title"/>
          </p:nvPr>
        </p:nvSpPr>
        <p:spPr/>
        <p:txBody>
          <a:bodyPr/>
          <a:lstStyle/>
          <a:p>
            <a:r>
              <a:rPr lang="en-US" dirty="0"/>
              <a:t>Attitudes</a:t>
            </a:r>
          </a:p>
        </p:txBody>
      </p:sp>
      <p:sp>
        <p:nvSpPr>
          <p:cNvPr id="3" name="Content Placeholder 2">
            <a:extLst>
              <a:ext uri="{FF2B5EF4-FFF2-40B4-BE49-F238E27FC236}">
                <a16:creationId xmlns:a16="http://schemas.microsoft.com/office/drawing/2014/main" id="{DE5BD11B-3399-A545-A0A2-BCFE1D327020}"/>
              </a:ext>
            </a:extLst>
          </p:cNvPr>
          <p:cNvSpPr>
            <a:spLocks noGrp="1"/>
          </p:cNvSpPr>
          <p:nvPr>
            <p:ph idx="1"/>
          </p:nvPr>
        </p:nvSpPr>
        <p:spPr>
          <a:xfrm>
            <a:off x="834655" y="1470025"/>
            <a:ext cx="10515600" cy="4351338"/>
          </a:xfrm>
        </p:spPr>
        <p:txBody>
          <a:bodyPr/>
          <a:lstStyle/>
          <a:p>
            <a:r>
              <a:rPr lang="en-US" dirty="0">
                <a:solidFill>
                  <a:schemeClr val="bg2">
                    <a:lumMod val="75000"/>
                  </a:schemeClr>
                </a:solidFill>
              </a:rPr>
              <a:t>Favorable or unfavorable evaluation of a target </a:t>
            </a:r>
            <a:r>
              <a:rPr lang="en-US" sz="1400" dirty="0">
                <a:solidFill>
                  <a:schemeClr val="bg2">
                    <a:lumMod val="75000"/>
                  </a:schemeClr>
                </a:solidFill>
              </a:rPr>
              <a:t>(</a:t>
            </a:r>
            <a:r>
              <a:rPr lang="en-US" sz="1400" dirty="0" err="1">
                <a:solidFill>
                  <a:schemeClr val="bg2">
                    <a:lumMod val="75000"/>
                  </a:schemeClr>
                </a:solidFill>
              </a:rPr>
              <a:t>Albarracin</a:t>
            </a:r>
            <a:r>
              <a:rPr lang="en-US" sz="1400" dirty="0">
                <a:solidFill>
                  <a:schemeClr val="bg2">
                    <a:lumMod val="75000"/>
                  </a:schemeClr>
                </a:solidFill>
              </a:rPr>
              <a:t> &amp; </a:t>
            </a:r>
            <a:r>
              <a:rPr lang="en-US" sz="1400" dirty="0" err="1">
                <a:solidFill>
                  <a:schemeClr val="bg2">
                    <a:lumMod val="75000"/>
                  </a:schemeClr>
                </a:solidFill>
              </a:rPr>
              <a:t>Shavitt</a:t>
            </a:r>
            <a:r>
              <a:rPr lang="en-US" sz="1400" dirty="0">
                <a:solidFill>
                  <a:schemeClr val="bg2">
                    <a:lumMod val="75000"/>
                  </a:schemeClr>
                </a:solidFill>
              </a:rPr>
              <a:t>, 2018)</a:t>
            </a:r>
          </a:p>
        </p:txBody>
      </p:sp>
      <p:cxnSp>
        <p:nvCxnSpPr>
          <p:cNvPr id="9" name="Straight Connector 8">
            <a:extLst>
              <a:ext uri="{FF2B5EF4-FFF2-40B4-BE49-F238E27FC236}">
                <a16:creationId xmlns:a16="http://schemas.microsoft.com/office/drawing/2014/main" id="{F2D68045-5B52-B241-AAD2-405BBB310A44}"/>
              </a:ext>
            </a:extLst>
          </p:cNvPr>
          <p:cNvCxnSpPr>
            <a:cxnSpLocks/>
          </p:cNvCxnSpPr>
          <p:nvPr/>
        </p:nvCxnSpPr>
        <p:spPr>
          <a:xfrm>
            <a:off x="266331" y="3373830"/>
            <a:ext cx="40347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575F4D64-2C08-D240-B0AE-CDB03D9128A1}"/>
              </a:ext>
            </a:extLst>
          </p:cNvPr>
          <p:cNvGrpSpPr/>
          <p:nvPr/>
        </p:nvGrpSpPr>
        <p:grpSpPr>
          <a:xfrm>
            <a:off x="684845" y="2041871"/>
            <a:ext cx="2723410" cy="1225114"/>
            <a:chOff x="684845" y="2041871"/>
            <a:chExt cx="2723410" cy="1225114"/>
          </a:xfrm>
        </p:grpSpPr>
        <p:grpSp>
          <p:nvGrpSpPr>
            <p:cNvPr id="25" name="Group 24">
              <a:extLst>
                <a:ext uri="{FF2B5EF4-FFF2-40B4-BE49-F238E27FC236}">
                  <a16:creationId xmlns:a16="http://schemas.microsoft.com/office/drawing/2014/main" id="{6D6F3B60-66AE-6444-B59E-739B7456ACC7}"/>
                </a:ext>
              </a:extLst>
            </p:cNvPr>
            <p:cNvGrpSpPr/>
            <p:nvPr/>
          </p:nvGrpSpPr>
          <p:grpSpPr>
            <a:xfrm>
              <a:off x="684845" y="2041871"/>
              <a:ext cx="1292554" cy="476845"/>
              <a:chOff x="3360116" y="1108656"/>
              <a:chExt cx="1388191" cy="694096"/>
            </a:xfrm>
            <a:solidFill>
              <a:schemeClr val="bg2">
                <a:lumMod val="75000"/>
              </a:schemeClr>
            </a:solidFill>
          </p:grpSpPr>
          <p:sp>
            <p:nvSpPr>
              <p:cNvPr id="32" name="Rectangle 31">
                <a:extLst>
                  <a:ext uri="{FF2B5EF4-FFF2-40B4-BE49-F238E27FC236}">
                    <a16:creationId xmlns:a16="http://schemas.microsoft.com/office/drawing/2014/main" id="{2C2A48C2-E647-D14A-B336-93A862237642}"/>
                  </a:ext>
                </a:extLst>
              </p:cNvPr>
              <p:cNvSpPr/>
              <p:nvPr/>
            </p:nvSpPr>
            <p:spPr>
              <a:xfrm>
                <a:off x="3360116" y="1108656"/>
                <a:ext cx="1388191" cy="69409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FA497093-7007-4145-BCB2-78CB7EF8E43D}"/>
                  </a:ext>
                </a:extLst>
              </p:cNvPr>
              <p:cNvSpPr txBox="1"/>
              <p:nvPr/>
            </p:nvSpPr>
            <p:spPr>
              <a:xfrm>
                <a:off x="3360116" y="1108657"/>
                <a:ext cx="1388191" cy="6940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0" kern="1200" dirty="0"/>
                  <a:t>Person</a:t>
                </a:r>
              </a:p>
            </p:txBody>
          </p:sp>
        </p:grpSp>
        <p:cxnSp>
          <p:nvCxnSpPr>
            <p:cNvPr id="26" name="Straight Connector 25">
              <a:extLst>
                <a:ext uri="{FF2B5EF4-FFF2-40B4-BE49-F238E27FC236}">
                  <a16:creationId xmlns:a16="http://schemas.microsoft.com/office/drawing/2014/main" id="{3A2CD640-3AF4-2640-A20C-5B02E6CECF5D}"/>
                </a:ext>
              </a:extLst>
            </p:cNvPr>
            <p:cNvCxnSpPr>
              <a:cxnSpLocks/>
              <a:stCxn id="33" idx="2"/>
            </p:cNvCxnSpPr>
            <p:nvPr/>
          </p:nvCxnSpPr>
          <p:spPr>
            <a:xfrm>
              <a:off x="1331122" y="2518716"/>
              <a:ext cx="0" cy="13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BC81902-A265-9D47-BEFC-AA713B0BCA47}"/>
                </a:ext>
              </a:extLst>
            </p:cNvPr>
            <p:cNvSpPr/>
            <p:nvPr/>
          </p:nvSpPr>
          <p:spPr>
            <a:xfrm>
              <a:off x="2240050" y="2790141"/>
              <a:ext cx="1168205" cy="4768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Values</a:t>
              </a:r>
            </a:p>
          </p:txBody>
        </p:sp>
        <p:cxnSp>
          <p:nvCxnSpPr>
            <p:cNvPr id="28" name="Straight Connector 27">
              <a:extLst>
                <a:ext uri="{FF2B5EF4-FFF2-40B4-BE49-F238E27FC236}">
                  <a16:creationId xmlns:a16="http://schemas.microsoft.com/office/drawing/2014/main" id="{E536B0C2-BB89-4E4F-90E7-5D19E9952A28}"/>
                </a:ext>
              </a:extLst>
            </p:cNvPr>
            <p:cNvCxnSpPr>
              <a:cxnSpLocks/>
            </p:cNvCxnSpPr>
            <p:nvPr/>
          </p:nvCxnSpPr>
          <p:spPr>
            <a:xfrm>
              <a:off x="1331122" y="2666379"/>
              <a:ext cx="14930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EF39933-ADB8-6542-BD1A-F183940EA471}"/>
                </a:ext>
              </a:extLst>
            </p:cNvPr>
            <p:cNvSpPr/>
            <p:nvPr/>
          </p:nvSpPr>
          <p:spPr>
            <a:xfrm>
              <a:off x="684845" y="2790142"/>
              <a:ext cx="1168205" cy="476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Language</a:t>
              </a:r>
            </a:p>
          </p:txBody>
        </p:sp>
        <p:cxnSp>
          <p:nvCxnSpPr>
            <p:cNvPr id="30" name="Straight Connector 29">
              <a:extLst>
                <a:ext uri="{FF2B5EF4-FFF2-40B4-BE49-F238E27FC236}">
                  <a16:creationId xmlns:a16="http://schemas.microsoft.com/office/drawing/2014/main" id="{F00E3799-87C0-314E-9CA5-2B384B0083E9}"/>
                </a:ext>
              </a:extLst>
            </p:cNvPr>
            <p:cNvCxnSpPr>
              <a:cxnSpLocks/>
            </p:cNvCxnSpPr>
            <p:nvPr/>
          </p:nvCxnSpPr>
          <p:spPr>
            <a:xfrm flipV="1">
              <a:off x="2824152" y="2653537"/>
              <a:ext cx="0" cy="1366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98112E-CE6F-F844-AA14-D14F389FAA55}"/>
                </a:ext>
              </a:extLst>
            </p:cNvPr>
            <p:cNvCxnSpPr>
              <a:cxnSpLocks/>
            </p:cNvCxnSpPr>
            <p:nvPr/>
          </p:nvCxnSpPr>
          <p:spPr>
            <a:xfrm flipV="1">
              <a:off x="1334026" y="2619674"/>
              <a:ext cx="0" cy="1366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23DD2F77-B3E6-1B44-901D-DBCC2A92952B}"/>
              </a:ext>
            </a:extLst>
          </p:cNvPr>
          <p:cNvGrpSpPr/>
          <p:nvPr/>
        </p:nvGrpSpPr>
        <p:grpSpPr>
          <a:xfrm>
            <a:off x="266331" y="3369734"/>
            <a:ext cx="3477516" cy="1732832"/>
            <a:chOff x="266331" y="4443648"/>
            <a:chExt cx="3477516" cy="1454189"/>
          </a:xfrm>
        </p:grpSpPr>
        <p:graphicFrame>
          <p:nvGraphicFramePr>
            <p:cNvPr id="11" name="Diagram 10">
              <a:extLst>
                <a:ext uri="{FF2B5EF4-FFF2-40B4-BE49-F238E27FC236}">
                  <a16:creationId xmlns:a16="http://schemas.microsoft.com/office/drawing/2014/main" id="{E2136293-1BD6-F345-9D06-56DF614BE5AC}"/>
                </a:ext>
              </a:extLst>
            </p:cNvPr>
            <p:cNvGraphicFramePr/>
            <p:nvPr>
              <p:extLst/>
            </p:nvPr>
          </p:nvGraphicFramePr>
          <p:xfrm>
            <a:off x="1636251" y="4443648"/>
            <a:ext cx="2107596" cy="9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757AE8DE-C940-514D-B9CD-B0D2389C185B}"/>
                </a:ext>
              </a:extLst>
            </p:cNvPr>
            <p:cNvSpPr/>
            <p:nvPr/>
          </p:nvSpPr>
          <p:spPr>
            <a:xfrm>
              <a:off x="2091397" y="5365227"/>
              <a:ext cx="1176569" cy="53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Media</a:t>
              </a:r>
            </a:p>
          </p:txBody>
        </p:sp>
        <p:cxnSp>
          <p:nvCxnSpPr>
            <p:cNvPr id="19" name="Straight Connector 18">
              <a:extLst>
                <a:ext uri="{FF2B5EF4-FFF2-40B4-BE49-F238E27FC236}">
                  <a16:creationId xmlns:a16="http://schemas.microsoft.com/office/drawing/2014/main" id="{E3BCCEB3-3F93-3B46-974E-09228757C380}"/>
                </a:ext>
              </a:extLst>
            </p:cNvPr>
            <p:cNvCxnSpPr>
              <a:cxnSpLocks/>
            </p:cNvCxnSpPr>
            <p:nvPr/>
          </p:nvCxnSpPr>
          <p:spPr>
            <a:xfrm>
              <a:off x="1209196" y="5260731"/>
              <a:ext cx="0" cy="1042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2CB581B-C750-0045-B661-F1C581DCEDF9}"/>
                </a:ext>
              </a:extLst>
            </p:cNvPr>
            <p:cNvSpPr/>
            <p:nvPr/>
          </p:nvSpPr>
          <p:spPr>
            <a:xfrm>
              <a:off x="266331" y="5364960"/>
              <a:ext cx="1716400" cy="5044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Communicator</a:t>
              </a:r>
            </a:p>
          </p:txBody>
        </p:sp>
        <p:cxnSp>
          <p:nvCxnSpPr>
            <p:cNvPr id="34" name="Straight Connector 33">
              <a:extLst>
                <a:ext uri="{FF2B5EF4-FFF2-40B4-BE49-F238E27FC236}">
                  <a16:creationId xmlns:a16="http://schemas.microsoft.com/office/drawing/2014/main" id="{D9EF6AB2-704C-604F-89D8-E223D4960BC3}"/>
                </a:ext>
              </a:extLst>
            </p:cNvPr>
            <p:cNvCxnSpPr>
              <a:cxnSpLocks/>
            </p:cNvCxnSpPr>
            <p:nvPr/>
          </p:nvCxnSpPr>
          <p:spPr>
            <a:xfrm>
              <a:off x="2673829" y="5231778"/>
              <a:ext cx="0" cy="13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7D9393-2220-3C4E-975F-7830BCB4C645}"/>
                </a:ext>
              </a:extLst>
            </p:cNvPr>
            <p:cNvCxnSpPr>
              <a:cxnSpLocks/>
            </p:cNvCxnSpPr>
            <p:nvPr/>
          </p:nvCxnSpPr>
          <p:spPr>
            <a:xfrm>
              <a:off x="1197732" y="5270768"/>
              <a:ext cx="14930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CE75A05F-85D4-4542-A1F3-D4A681223222}"/>
              </a:ext>
            </a:extLst>
          </p:cNvPr>
          <p:cNvCxnSpPr>
            <a:cxnSpLocks/>
          </p:cNvCxnSpPr>
          <p:nvPr/>
        </p:nvCxnSpPr>
        <p:spPr>
          <a:xfrm>
            <a:off x="222682" y="5287297"/>
            <a:ext cx="40347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5" name="Diagram 44">
            <a:extLst>
              <a:ext uri="{FF2B5EF4-FFF2-40B4-BE49-F238E27FC236}">
                <a16:creationId xmlns:a16="http://schemas.microsoft.com/office/drawing/2014/main" id="{37FEFA4E-D9E9-664A-9469-1D838EF500CD}"/>
              </a:ext>
            </a:extLst>
          </p:cNvPr>
          <p:cNvGraphicFramePr/>
          <p:nvPr>
            <p:extLst>
              <p:ext uri="{D42A27DB-BD31-4B8C-83A1-F6EECF244321}">
                <p14:modId xmlns:p14="http://schemas.microsoft.com/office/powerpoint/2010/main" val="817458090"/>
              </p:ext>
            </p:extLst>
          </p:nvPr>
        </p:nvGraphicFramePr>
        <p:xfrm>
          <a:off x="4942822" y="2092673"/>
          <a:ext cx="6993290" cy="43882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6908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2DAC-9E83-F141-8502-BF0972A903ED}"/>
              </a:ext>
            </a:extLst>
          </p:cNvPr>
          <p:cNvSpPr>
            <a:spLocks noGrp="1"/>
          </p:cNvSpPr>
          <p:nvPr>
            <p:ph type="title"/>
          </p:nvPr>
        </p:nvSpPr>
        <p:spPr/>
        <p:txBody>
          <a:bodyPr/>
          <a:lstStyle/>
          <a:p>
            <a:r>
              <a:rPr lang="en-US" dirty="0"/>
              <a:t>Two Theoretical Frameworks</a:t>
            </a:r>
          </a:p>
        </p:txBody>
      </p:sp>
      <p:sp>
        <p:nvSpPr>
          <p:cNvPr id="5" name="Rounded Rectangle 4">
            <a:extLst>
              <a:ext uri="{FF2B5EF4-FFF2-40B4-BE49-F238E27FC236}">
                <a16:creationId xmlns:a16="http://schemas.microsoft.com/office/drawing/2014/main" id="{6814EF8E-0878-DF49-AC10-F01044DF5E07}"/>
              </a:ext>
            </a:extLst>
          </p:cNvPr>
          <p:cNvSpPr/>
          <p:nvPr/>
        </p:nvSpPr>
        <p:spPr>
          <a:xfrm>
            <a:off x="6633754" y="2887245"/>
            <a:ext cx="3227832" cy="2048256"/>
          </a:xfrm>
          <a:prstGeom prst="roundRect">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Elaboration Likelihood Model</a:t>
            </a:r>
          </a:p>
        </p:txBody>
      </p:sp>
      <p:sp>
        <p:nvSpPr>
          <p:cNvPr id="6" name="Rounded Rectangle 5">
            <a:extLst>
              <a:ext uri="{FF2B5EF4-FFF2-40B4-BE49-F238E27FC236}">
                <a16:creationId xmlns:a16="http://schemas.microsoft.com/office/drawing/2014/main" id="{2E66F8E8-AFBE-B04B-9CF8-8BBE40D3B6A2}"/>
              </a:ext>
            </a:extLst>
          </p:cNvPr>
          <p:cNvSpPr/>
          <p:nvPr/>
        </p:nvSpPr>
        <p:spPr>
          <a:xfrm>
            <a:off x="2536480" y="2887245"/>
            <a:ext cx="3227832" cy="2048256"/>
          </a:xfrm>
          <a:prstGeom prst="roundRect">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Moral Foundations Theory</a:t>
            </a:r>
          </a:p>
        </p:txBody>
      </p:sp>
      <p:sp>
        <p:nvSpPr>
          <p:cNvPr id="9" name="Rounded Rectangle 8">
            <a:extLst>
              <a:ext uri="{FF2B5EF4-FFF2-40B4-BE49-F238E27FC236}">
                <a16:creationId xmlns:a16="http://schemas.microsoft.com/office/drawing/2014/main" id="{0EA16049-6061-5B47-A657-9C93A128957E}"/>
              </a:ext>
            </a:extLst>
          </p:cNvPr>
          <p:cNvSpPr/>
          <p:nvPr/>
        </p:nvSpPr>
        <p:spPr>
          <a:xfrm>
            <a:off x="1749552" y="2294192"/>
            <a:ext cx="4801688" cy="3234362"/>
          </a:xfrm>
          <a:prstGeom prst="roundRect">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Moral Foundations Theory</a:t>
            </a:r>
          </a:p>
        </p:txBody>
      </p:sp>
    </p:spTree>
    <p:extLst>
      <p:ext uri="{BB962C8B-B14F-4D97-AF65-F5344CB8AC3E}">
        <p14:creationId xmlns:p14="http://schemas.microsoft.com/office/powerpoint/2010/main" val="133358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1"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892E-F0D0-824E-9775-3ABD4F5A8591}"/>
              </a:ext>
            </a:extLst>
          </p:cNvPr>
          <p:cNvSpPr>
            <a:spLocks noGrp="1"/>
          </p:cNvSpPr>
          <p:nvPr>
            <p:ph type="title"/>
          </p:nvPr>
        </p:nvSpPr>
        <p:spPr/>
        <p:txBody>
          <a:bodyPr/>
          <a:lstStyle/>
          <a:p>
            <a:r>
              <a:rPr lang="en-US" dirty="0"/>
              <a:t>Moral Foundations Theory</a:t>
            </a:r>
          </a:p>
        </p:txBody>
      </p:sp>
      <p:sp>
        <p:nvSpPr>
          <p:cNvPr id="8" name="TextBox 7">
            <a:extLst>
              <a:ext uri="{FF2B5EF4-FFF2-40B4-BE49-F238E27FC236}">
                <a16:creationId xmlns:a16="http://schemas.microsoft.com/office/drawing/2014/main" id="{F893FF0A-BC26-4B4F-B270-FA81C027767D}"/>
              </a:ext>
            </a:extLst>
          </p:cNvPr>
          <p:cNvSpPr txBox="1"/>
          <p:nvPr/>
        </p:nvSpPr>
        <p:spPr>
          <a:xfrm>
            <a:off x="1915886" y="5936343"/>
            <a:ext cx="184731" cy="369332"/>
          </a:xfrm>
          <a:prstGeom prst="rect">
            <a:avLst/>
          </a:prstGeom>
          <a:noFill/>
        </p:spPr>
        <p:txBody>
          <a:bodyPr wrap="none" rtlCol="0">
            <a:spAutoFit/>
          </a:bodyPr>
          <a:lstStyle/>
          <a:p>
            <a:endParaRPr lang="en-US" dirty="0"/>
          </a:p>
        </p:txBody>
      </p:sp>
      <p:sp>
        <p:nvSpPr>
          <p:cNvPr id="3" name="Rounded Rectangle 2">
            <a:extLst>
              <a:ext uri="{FF2B5EF4-FFF2-40B4-BE49-F238E27FC236}">
                <a16:creationId xmlns:a16="http://schemas.microsoft.com/office/drawing/2014/main" id="{4FE64016-4397-6843-88A4-C121CB70F8FA}"/>
              </a:ext>
            </a:extLst>
          </p:cNvPr>
          <p:cNvSpPr/>
          <p:nvPr/>
        </p:nvSpPr>
        <p:spPr>
          <a:xfrm>
            <a:off x="3817258" y="2481943"/>
            <a:ext cx="2888342" cy="2322286"/>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Moral System</a:t>
            </a:r>
          </a:p>
        </p:txBody>
      </p:sp>
      <p:sp>
        <p:nvSpPr>
          <p:cNvPr id="4" name="Rounded Rectangle 3">
            <a:extLst>
              <a:ext uri="{FF2B5EF4-FFF2-40B4-BE49-F238E27FC236}">
                <a16:creationId xmlns:a16="http://schemas.microsoft.com/office/drawing/2014/main" id="{E23DFB6F-B29C-084C-80B3-D458083F1295}"/>
              </a:ext>
            </a:extLst>
          </p:cNvPr>
          <p:cNvSpPr/>
          <p:nvPr/>
        </p:nvSpPr>
        <p:spPr>
          <a:xfrm>
            <a:off x="7914239" y="860061"/>
            <a:ext cx="1640112" cy="946590"/>
          </a:xfrm>
          <a:prstGeom prst="roundRect">
            <a:avLst/>
          </a:prstGeom>
          <a:solidFill>
            <a:schemeClr val="bg1">
              <a:lumMod val="50000"/>
            </a:schemeClr>
          </a:solidFill>
          <a:ln>
            <a:solidFill>
              <a:schemeClr val="tx1"/>
            </a:solidFill>
          </a:ln>
          <a:effectLst>
            <a:outerShdw blurRad="50800" dist="38100" dir="2700000" sx="104000" sy="104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Harm</a:t>
            </a:r>
          </a:p>
        </p:txBody>
      </p:sp>
      <p:sp>
        <p:nvSpPr>
          <p:cNvPr id="28" name="Rounded Rectangle 27">
            <a:extLst>
              <a:ext uri="{FF2B5EF4-FFF2-40B4-BE49-F238E27FC236}">
                <a16:creationId xmlns:a16="http://schemas.microsoft.com/office/drawing/2014/main" id="{28C3D5A5-1F8B-914A-8183-A7661C748D31}"/>
              </a:ext>
            </a:extLst>
          </p:cNvPr>
          <p:cNvSpPr/>
          <p:nvPr/>
        </p:nvSpPr>
        <p:spPr>
          <a:xfrm>
            <a:off x="7914239" y="1985384"/>
            <a:ext cx="1640112" cy="946590"/>
          </a:xfrm>
          <a:prstGeom prst="roundRect">
            <a:avLst/>
          </a:prstGeom>
          <a:solidFill>
            <a:schemeClr val="bg1">
              <a:lumMod val="50000"/>
            </a:schemeClr>
          </a:solidFill>
          <a:ln>
            <a:solidFill>
              <a:schemeClr val="tx1"/>
            </a:solidFill>
          </a:ln>
          <a:effectLst>
            <a:outerShdw blurRad="50800" dist="38100" dir="2700000" sx="104000" sy="104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Fairness</a:t>
            </a:r>
          </a:p>
        </p:txBody>
      </p:sp>
      <p:sp>
        <p:nvSpPr>
          <p:cNvPr id="29" name="Rounded Rectangle 28">
            <a:extLst>
              <a:ext uri="{FF2B5EF4-FFF2-40B4-BE49-F238E27FC236}">
                <a16:creationId xmlns:a16="http://schemas.microsoft.com/office/drawing/2014/main" id="{CCC55528-82BC-1940-A63F-3AC1A89D3C99}"/>
              </a:ext>
            </a:extLst>
          </p:cNvPr>
          <p:cNvSpPr/>
          <p:nvPr/>
        </p:nvSpPr>
        <p:spPr>
          <a:xfrm>
            <a:off x="7914239" y="3110707"/>
            <a:ext cx="1640112" cy="946590"/>
          </a:xfrm>
          <a:prstGeom prst="roundRect">
            <a:avLst/>
          </a:prstGeom>
          <a:solidFill>
            <a:schemeClr val="bg1">
              <a:lumMod val="50000"/>
            </a:schemeClr>
          </a:solidFill>
          <a:ln>
            <a:solidFill>
              <a:schemeClr val="tx1"/>
            </a:solidFill>
          </a:ln>
          <a:effectLst>
            <a:outerShdw blurRad="50800" dist="38100" dir="2700000" sx="104000" sy="104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Ingroup</a:t>
            </a:r>
          </a:p>
        </p:txBody>
      </p:sp>
      <p:sp>
        <p:nvSpPr>
          <p:cNvPr id="30" name="Rounded Rectangle 29">
            <a:extLst>
              <a:ext uri="{FF2B5EF4-FFF2-40B4-BE49-F238E27FC236}">
                <a16:creationId xmlns:a16="http://schemas.microsoft.com/office/drawing/2014/main" id="{F895A7C6-84A5-2048-89DA-A9DAA301E6B8}"/>
              </a:ext>
            </a:extLst>
          </p:cNvPr>
          <p:cNvSpPr/>
          <p:nvPr/>
        </p:nvSpPr>
        <p:spPr>
          <a:xfrm>
            <a:off x="7914239" y="4236030"/>
            <a:ext cx="1640112" cy="946590"/>
          </a:xfrm>
          <a:prstGeom prst="roundRect">
            <a:avLst/>
          </a:prstGeom>
          <a:solidFill>
            <a:schemeClr val="bg1">
              <a:lumMod val="50000"/>
            </a:schemeClr>
          </a:solidFill>
          <a:ln>
            <a:solidFill>
              <a:schemeClr val="tx1"/>
            </a:solidFill>
          </a:ln>
          <a:effectLst>
            <a:outerShdw blurRad="50800" dist="38100" dir="2700000" sx="104000" sy="104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bg1"/>
                </a:solidFill>
              </a:rPr>
              <a:t>Authority</a:t>
            </a:r>
          </a:p>
        </p:txBody>
      </p:sp>
      <p:sp>
        <p:nvSpPr>
          <p:cNvPr id="31" name="Rounded Rectangle 30">
            <a:extLst>
              <a:ext uri="{FF2B5EF4-FFF2-40B4-BE49-F238E27FC236}">
                <a16:creationId xmlns:a16="http://schemas.microsoft.com/office/drawing/2014/main" id="{62853F7F-5C33-F045-A0E9-CA1D5E9C21D1}"/>
              </a:ext>
            </a:extLst>
          </p:cNvPr>
          <p:cNvSpPr/>
          <p:nvPr/>
        </p:nvSpPr>
        <p:spPr>
          <a:xfrm>
            <a:off x="7914239" y="5361353"/>
            <a:ext cx="1640112" cy="946590"/>
          </a:xfrm>
          <a:prstGeom prst="roundRect">
            <a:avLst/>
          </a:prstGeom>
          <a:solidFill>
            <a:schemeClr val="bg1">
              <a:lumMod val="50000"/>
            </a:schemeClr>
          </a:solidFill>
          <a:ln>
            <a:solidFill>
              <a:schemeClr val="tx1"/>
            </a:solidFill>
          </a:ln>
          <a:effectLst>
            <a:outerShdw blurRad="50800" dist="38100" dir="2700000" sx="104000" sy="104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Purity</a:t>
            </a:r>
          </a:p>
        </p:txBody>
      </p:sp>
      <p:sp>
        <p:nvSpPr>
          <p:cNvPr id="32" name="TextBox 31">
            <a:extLst>
              <a:ext uri="{FF2B5EF4-FFF2-40B4-BE49-F238E27FC236}">
                <a16:creationId xmlns:a16="http://schemas.microsoft.com/office/drawing/2014/main" id="{2B52EA7A-A897-E84D-9789-7739DDDC39AB}"/>
              </a:ext>
            </a:extLst>
          </p:cNvPr>
          <p:cNvSpPr txBox="1"/>
          <p:nvPr/>
        </p:nvSpPr>
        <p:spPr>
          <a:xfrm>
            <a:off x="9687016" y="1133553"/>
            <a:ext cx="2232838" cy="338554"/>
          </a:xfrm>
          <a:prstGeom prst="rect">
            <a:avLst/>
          </a:prstGeom>
          <a:noFill/>
        </p:spPr>
        <p:txBody>
          <a:bodyPr wrap="square" rtlCol="0">
            <a:spAutoFit/>
          </a:bodyPr>
          <a:lstStyle/>
          <a:p>
            <a:r>
              <a:rPr lang="en-US" sz="1600" dirty="0"/>
              <a:t>Protect most vulnerable</a:t>
            </a:r>
          </a:p>
        </p:txBody>
      </p:sp>
      <p:sp>
        <p:nvSpPr>
          <p:cNvPr id="33" name="TextBox 32">
            <a:extLst>
              <a:ext uri="{FF2B5EF4-FFF2-40B4-BE49-F238E27FC236}">
                <a16:creationId xmlns:a16="http://schemas.microsoft.com/office/drawing/2014/main" id="{E77827D5-470D-D44F-B4CF-7F2ECB26A1CC}"/>
              </a:ext>
            </a:extLst>
          </p:cNvPr>
          <p:cNvSpPr txBox="1"/>
          <p:nvPr/>
        </p:nvSpPr>
        <p:spPr>
          <a:xfrm>
            <a:off x="9687016" y="2289839"/>
            <a:ext cx="2232838" cy="338554"/>
          </a:xfrm>
          <a:prstGeom prst="rect">
            <a:avLst/>
          </a:prstGeom>
          <a:noFill/>
        </p:spPr>
        <p:txBody>
          <a:bodyPr wrap="square" rtlCol="0">
            <a:spAutoFit/>
          </a:bodyPr>
          <a:lstStyle/>
          <a:p>
            <a:r>
              <a:rPr lang="en-US" sz="1600" dirty="0"/>
              <a:t>Reciprocal Altruism</a:t>
            </a:r>
          </a:p>
        </p:txBody>
      </p:sp>
      <p:sp>
        <p:nvSpPr>
          <p:cNvPr id="34" name="TextBox 33">
            <a:extLst>
              <a:ext uri="{FF2B5EF4-FFF2-40B4-BE49-F238E27FC236}">
                <a16:creationId xmlns:a16="http://schemas.microsoft.com/office/drawing/2014/main" id="{480A8C9E-FB64-5E48-B57D-BD1B9E96E545}"/>
              </a:ext>
            </a:extLst>
          </p:cNvPr>
          <p:cNvSpPr txBox="1"/>
          <p:nvPr/>
        </p:nvSpPr>
        <p:spPr>
          <a:xfrm>
            <a:off x="9687016" y="3299225"/>
            <a:ext cx="2232838" cy="338554"/>
          </a:xfrm>
          <a:prstGeom prst="rect">
            <a:avLst/>
          </a:prstGeom>
          <a:noFill/>
        </p:spPr>
        <p:txBody>
          <a:bodyPr wrap="square" rtlCol="0">
            <a:spAutoFit/>
          </a:bodyPr>
          <a:lstStyle/>
          <a:p>
            <a:r>
              <a:rPr lang="en-US" sz="1600" dirty="0"/>
              <a:t>Tendency for tribalism</a:t>
            </a:r>
          </a:p>
        </p:txBody>
      </p:sp>
      <p:sp>
        <p:nvSpPr>
          <p:cNvPr id="35" name="TextBox 34">
            <a:extLst>
              <a:ext uri="{FF2B5EF4-FFF2-40B4-BE49-F238E27FC236}">
                <a16:creationId xmlns:a16="http://schemas.microsoft.com/office/drawing/2014/main" id="{AA5DEB08-CB75-4F44-A569-676F7E37DB17}"/>
              </a:ext>
            </a:extLst>
          </p:cNvPr>
          <p:cNvSpPr txBox="1"/>
          <p:nvPr/>
        </p:nvSpPr>
        <p:spPr>
          <a:xfrm>
            <a:off x="9687016" y="4448507"/>
            <a:ext cx="2232838" cy="584775"/>
          </a:xfrm>
          <a:prstGeom prst="rect">
            <a:avLst/>
          </a:prstGeom>
          <a:noFill/>
        </p:spPr>
        <p:txBody>
          <a:bodyPr wrap="square" rtlCol="0">
            <a:spAutoFit/>
          </a:bodyPr>
          <a:lstStyle/>
          <a:p>
            <a:r>
              <a:rPr lang="en-US" sz="1600" dirty="0"/>
              <a:t>Hierarchical social interactions</a:t>
            </a:r>
          </a:p>
        </p:txBody>
      </p:sp>
      <p:sp>
        <p:nvSpPr>
          <p:cNvPr id="36" name="TextBox 35">
            <a:extLst>
              <a:ext uri="{FF2B5EF4-FFF2-40B4-BE49-F238E27FC236}">
                <a16:creationId xmlns:a16="http://schemas.microsoft.com/office/drawing/2014/main" id="{9B5753B2-2540-A54C-AE2A-1D88AEDECB17}"/>
              </a:ext>
            </a:extLst>
          </p:cNvPr>
          <p:cNvSpPr txBox="1"/>
          <p:nvPr/>
        </p:nvSpPr>
        <p:spPr>
          <a:xfrm>
            <a:off x="9706509" y="5597789"/>
            <a:ext cx="2232838" cy="338554"/>
          </a:xfrm>
          <a:prstGeom prst="rect">
            <a:avLst/>
          </a:prstGeom>
          <a:noFill/>
        </p:spPr>
        <p:txBody>
          <a:bodyPr wrap="square" rtlCol="0">
            <a:spAutoFit/>
          </a:bodyPr>
          <a:lstStyle/>
          <a:p>
            <a:r>
              <a:rPr lang="en-US" sz="1600" dirty="0"/>
              <a:t>Sense of disgust</a:t>
            </a:r>
          </a:p>
        </p:txBody>
      </p:sp>
      <p:sp>
        <p:nvSpPr>
          <p:cNvPr id="37" name="Arc 36">
            <a:extLst>
              <a:ext uri="{FF2B5EF4-FFF2-40B4-BE49-F238E27FC236}">
                <a16:creationId xmlns:a16="http://schemas.microsoft.com/office/drawing/2014/main" id="{4DE772D3-F10D-C244-BA1C-65EBB298E552}"/>
              </a:ext>
            </a:extLst>
          </p:cNvPr>
          <p:cNvSpPr/>
          <p:nvPr/>
        </p:nvSpPr>
        <p:spPr>
          <a:xfrm rot="13091478">
            <a:off x="3401907" y="1471127"/>
            <a:ext cx="2346311" cy="3553377"/>
          </a:xfrm>
          <a:prstGeom prst="arc">
            <a:avLst>
              <a:gd name="adj1" fmla="val 15754056"/>
              <a:gd name="adj2" fmla="val 21175865"/>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74230C62-A718-D547-9B9B-D24ED4C12D70}"/>
              </a:ext>
            </a:extLst>
          </p:cNvPr>
          <p:cNvSpPr/>
          <p:nvPr/>
        </p:nvSpPr>
        <p:spPr>
          <a:xfrm>
            <a:off x="2882386" y="2213686"/>
            <a:ext cx="534232" cy="364000"/>
          </a:xfrm>
          <a:prstGeom prst="roundRect">
            <a:avLst/>
          </a:prstGeom>
          <a:solidFill>
            <a:schemeClr val="bg2">
              <a:lumMod val="50000"/>
              <a:alpha val="81961"/>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9" name="Rounded Rectangle 38">
            <a:extLst>
              <a:ext uri="{FF2B5EF4-FFF2-40B4-BE49-F238E27FC236}">
                <a16:creationId xmlns:a16="http://schemas.microsoft.com/office/drawing/2014/main" id="{358CE066-2384-C145-8697-8A88059C4A40}"/>
              </a:ext>
            </a:extLst>
          </p:cNvPr>
          <p:cNvSpPr/>
          <p:nvPr/>
        </p:nvSpPr>
        <p:spPr>
          <a:xfrm flipH="1">
            <a:off x="2561312" y="4291301"/>
            <a:ext cx="534232" cy="364000"/>
          </a:xfrm>
          <a:prstGeom prst="roundRect">
            <a:avLst/>
          </a:prstGeom>
          <a:solidFill>
            <a:schemeClr val="bg2">
              <a:lumMod val="50000"/>
              <a:alpha val="81961"/>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40" name="Rounded Rectangle 39">
            <a:extLst>
              <a:ext uri="{FF2B5EF4-FFF2-40B4-BE49-F238E27FC236}">
                <a16:creationId xmlns:a16="http://schemas.microsoft.com/office/drawing/2014/main" id="{FE6151EF-2D05-F843-AE8D-AC20259A5541}"/>
              </a:ext>
            </a:extLst>
          </p:cNvPr>
          <p:cNvSpPr/>
          <p:nvPr/>
        </p:nvSpPr>
        <p:spPr>
          <a:xfrm>
            <a:off x="2566561" y="2714033"/>
            <a:ext cx="534232" cy="364000"/>
          </a:xfrm>
          <a:prstGeom prst="roundRect">
            <a:avLst/>
          </a:prstGeom>
          <a:solidFill>
            <a:schemeClr val="bg2">
              <a:lumMod val="50000"/>
              <a:alpha val="81961"/>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p>
        </p:txBody>
      </p:sp>
      <p:sp>
        <p:nvSpPr>
          <p:cNvPr id="41" name="Rounded Rectangle 40">
            <a:extLst>
              <a:ext uri="{FF2B5EF4-FFF2-40B4-BE49-F238E27FC236}">
                <a16:creationId xmlns:a16="http://schemas.microsoft.com/office/drawing/2014/main" id="{671E7899-DA13-6F4B-AD4B-B64810105969}"/>
              </a:ext>
            </a:extLst>
          </p:cNvPr>
          <p:cNvSpPr/>
          <p:nvPr/>
        </p:nvSpPr>
        <p:spPr>
          <a:xfrm>
            <a:off x="2313877" y="3184712"/>
            <a:ext cx="534232" cy="364000"/>
          </a:xfrm>
          <a:prstGeom prst="roundRect">
            <a:avLst/>
          </a:prstGeom>
          <a:solidFill>
            <a:schemeClr val="bg2">
              <a:lumMod val="50000"/>
              <a:alpha val="81961"/>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Rounded Rectangle 41">
            <a:extLst>
              <a:ext uri="{FF2B5EF4-FFF2-40B4-BE49-F238E27FC236}">
                <a16:creationId xmlns:a16="http://schemas.microsoft.com/office/drawing/2014/main" id="{E5B109AE-68A7-3342-9610-A1E722DB3E88}"/>
              </a:ext>
            </a:extLst>
          </p:cNvPr>
          <p:cNvSpPr/>
          <p:nvPr/>
        </p:nvSpPr>
        <p:spPr>
          <a:xfrm>
            <a:off x="2299445" y="3729940"/>
            <a:ext cx="534232" cy="364000"/>
          </a:xfrm>
          <a:prstGeom prst="roundRect">
            <a:avLst/>
          </a:prstGeom>
          <a:solidFill>
            <a:schemeClr val="bg2">
              <a:lumMod val="50000"/>
              <a:alpha val="81961"/>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3" name="Rounded Rectangle 42">
            <a:extLst>
              <a:ext uri="{FF2B5EF4-FFF2-40B4-BE49-F238E27FC236}">
                <a16:creationId xmlns:a16="http://schemas.microsoft.com/office/drawing/2014/main" id="{5ED5E8B2-C04D-314C-A066-FAF893805D19}"/>
              </a:ext>
            </a:extLst>
          </p:cNvPr>
          <p:cNvSpPr/>
          <p:nvPr/>
        </p:nvSpPr>
        <p:spPr>
          <a:xfrm>
            <a:off x="2828428" y="4818620"/>
            <a:ext cx="534232" cy="364000"/>
          </a:xfrm>
          <a:prstGeom prst="roundRect">
            <a:avLst/>
          </a:prstGeom>
          <a:solidFill>
            <a:schemeClr val="bg2">
              <a:lumMod val="50000"/>
              <a:alpha val="81961"/>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PM</a:t>
            </a:r>
          </a:p>
        </p:txBody>
      </p:sp>
      <p:cxnSp>
        <p:nvCxnSpPr>
          <p:cNvPr id="10" name="Straight Connector 9">
            <a:extLst>
              <a:ext uri="{FF2B5EF4-FFF2-40B4-BE49-F238E27FC236}">
                <a16:creationId xmlns:a16="http://schemas.microsoft.com/office/drawing/2014/main" id="{6182558A-56A3-5241-A317-280C43CE2D59}"/>
              </a:ext>
            </a:extLst>
          </p:cNvPr>
          <p:cNvCxnSpPr>
            <a:cxnSpLocks/>
            <a:stCxn id="4" idx="1"/>
          </p:cNvCxnSpPr>
          <p:nvPr/>
        </p:nvCxnSpPr>
        <p:spPr>
          <a:xfrm flipH="1">
            <a:off x="6705600" y="1333356"/>
            <a:ext cx="1208639" cy="2095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B6B114B-9B76-084F-AD5D-F936F116A3A8}"/>
              </a:ext>
            </a:extLst>
          </p:cNvPr>
          <p:cNvCxnSpPr>
            <a:cxnSpLocks/>
            <a:stCxn id="28" idx="1"/>
          </p:cNvCxnSpPr>
          <p:nvPr/>
        </p:nvCxnSpPr>
        <p:spPr>
          <a:xfrm flipH="1">
            <a:off x="6705601" y="2458679"/>
            <a:ext cx="1208638" cy="970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6D947E3-1AEC-D947-910C-CF6D97A8023D}"/>
              </a:ext>
            </a:extLst>
          </p:cNvPr>
          <p:cNvCxnSpPr>
            <a:cxnSpLocks/>
            <a:stCxn id="29" idx="1"/>
          </p:cNvCxnSpPr>
          <p:nvPr/>
        </p:nvCxnSpPr>
        <p:spPr>
          <a:xfrm flipH="1" flipV="1">
            <a:off x="6705603" y="3429000"/>
            <a:ext cx="1208636" cy="155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C340A77-0812-3B4C-8E4A-0434BC7592DC}"/>
              </a:ext>
            </a:extLst>
          </p:cNvPr>
          <p:cNvCxnSpPr>
            <a:cxnSpLocks/>
            <a:stCxn id="30" idx="1"/>
          </p:cNvCxnSpPr>
          <p:nvPr/>
        </p:nvCxnSpPr>
        <p:spPr>
          <a:xfrm flipH="1" flipV="1">
            <a:off x="6705603" y="3429001"/>
            <a:ext cx="1208636" cy="1280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2BABB2E-3E6B-304D-9D32-9B42A123C04F}"/>
              </a:ext>
            </a:extLst>
          </p:cNvPr>
          <p:cNvCxnSpPr>
            <a:cxnSpLocks/>
            <a:stCxn id="31" idx="1"/>
          </p:cNvCxnSpPr>
          <p:nvPr/>
        </p:nvCxnSpPr>
        <p:spPr>
          <a:xfrm flipH="1" flipV="1">
            <a:off x="6705603" y="3429000"/>
            <a:ext cx="1208636" cy="2405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ADA3E9E-8AB3-D641-89AF-F18608AD1E4F}"/>
              </a:ext>
            </a:extLst>
          </p:cNvPr>
          <p:cNvSpPr txBox="1"/>
          <p:nvPr/>
        </p:nvSpPr>
        <p:spPr>
          <a:xfrm>
            <a:off x="838200" y="6295226"/>
            <a:ext cx="3113416" cy="369332"/>
          </a:xfrm>
          <a:prstGeom prst="rect">
            <a:avLst/>
          </a:prstGeom>
          <a:noFill/>
        </p:spPr>
        <p:txBody>
          <a:bodyPr wrap="none" rtlCol="0">
            <a:spAutoFit/>
          </a:bodyPr>
          <a:lstStyle/>
          <a:p>
            <a:r>
              <a:rPr lang="en-US" dirty="0">
                <a:solidFill>
                  <a:schemeClr val="bg1">
                    <a:lumMod val="50000"/>
                  </a:schemeClr>
                </a:solidFill>
              </a:rPr>
              <a:t>Graham, Haidt, &amp; Nosek (2009)</a:t>
            </a:r>
          </a:p>
        </p:txBody>
      </p:sp>
    </p:spTree>
    <p:extLst>
      <p:ext uri="{BB962C8B-B14F-4D97-AF65-F5344CB8AC3E}">
        <p14:creationId xmlns:p14="http://schemas.microsoft.com/office/powerpoint/2010/main" val="88721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8" grpId="0" animBg="1"/>
      <p:bldP spid="29" grpId="0" animBg="1"/>
      <p:bldP spid="30" grpId="0" animBg="1"/>
      <p:bldP spid="31" grpId="0" animBg="1"/>
      <p:bldP spid="32" grpId="0"/>
      <p:bldP spid="33" grpId="0"/>
      <p:bldP spid="34" grpId="0"/>
      <p:bldP spid="35" grpId="0"/>
      <p:bldP spid="36" grpId="0"/>
      <p:bldP spid="37" grpId="1" animBg="1"/>
      <p:bldP spid="38" grpId="1" animBg="1"/>
      <p:bldP spid="39" grpId="0" animBg="1"/>
      <p:bldP spid="40" grpId="0" animBg="1"/>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892E-F0D0-824E-9775-3ABD4F5A8591}"/>
              </a:ext>
            </a:extLst>
          </p:cNvPr>
          <p:cNvSpPr>
            <a:spLocks noGrp="1"/>
          </p:cNvSpPr>
          <p:nvPr>
            <p:ph type="title"/>
          </p:nvPr>
        </p:nvSpPr>
        <p:spPr/>
        <p:txBody>
          <a:bodyPr/>
          <a:lstStyle/>
          <a:p>
            <a:r>
              <a:rPr lang="en-US" dirty="0"/>
              <a:t>Moral Foundations Theory</a:t>
            </a:r>
          </a:p>
        </p:txBody>
      </p:sp>
      <p:sp>
        <p:nvSpPr>
          <p:cNvPr id="8" name="TextBox 7">
            <a:extLst>
              <a:ext uri="{FF2B5EF4-FFF2-40B4-BE49-F238E27FC236}">
                <a16:creationId xmlns:a16="http://schemas.microsoft.com/office/drawing/2014/main" id="{F893FF0A-BC26-4B4F-B270-FA81C027767D}"/>
              </a:ext>
            </a:extLst>
          </p:cNvPr>
          <p:cNvSpPr txBox="1"/>
          <p:nvPr/>
        </p:nvSpPr>
        <p:spPr>
          <a:xfrm>
            <a:off x="1915886" y="5936343"/>
            <a:ext cx="184731" cy="369332"/>
          </a:xfrm>
          <a:prstGeom prst="rect">
            <a:avLst/>
          </a:prstGeom>
          <a:noFill/>
        </p:spPr>
        <p:txBody>
          <a:bodyPr wrap="none" rtlCol="0">
            <a:spAutoFit/>
          </a:bodyPr>
          <a:lstStyle/>
          <a:p>
            <a:endParaRPr lang="en-US" dirty="0"/>
          </a:p>
        </p:txBody>
      </p:sp>
      <p:sp>
        <p:nvSpPr>
          <p:cNvPr id="3" name="Rounded Rectangle 2">
            <a:extLst>
              <a:ext uri="{FF2B5EF4-FFF2-40B4-BE49-F238E27FC236}">
                <a16:creationId xmlns:a16="http://schemas.microsoft.com/office/drawing/2014/main" id="{4FE64016-4397-6843-88A4-C121CB70F8FA}"/>
              </a:ext>
            </a:extLst>
          </p:cNvPr>
          <p:cNvSpPr/>
          <p:nvPr/>
        </p:nvSpPr>
        <p:spPr>
          <a:xfrm>
            <a:off x="3817258" y="2481943"/>
            <a:ext cx="2888342" cy="2322286"/>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Moral System</a:t>
            </a:r>
          </a:p>
        </p:txBody>
      </p:sp>
      <p:sp>
        <p:nvSpPr>
          <p:cNvPr id="4" name="Rounded Rectangle 3">
            <a:extLst>
              <a:ext uri="{FF2B5EF4-FFF2-40B4-BE49-F238E27FC236}">
                <a16:creationId xmlns:a16="http://schemas.microsoft.com/office/drawing/2014/main" id="{E23DFB6F-B29C-084C-80B3-D458083F1295}"/>
              </a:ext>
            </a:extLst>
          </p:cNvPr>
          <p:cNvSpPr/>
          <p:nvPr/>
        </p:nvSpPr>
        <p:spPr>
          <a:xfrm>
            <a:off x="7914239" y="860061"/>
            <a:ext cx="1640112" cy="946590"/>
          </a:xfrm>
          <a:prstGeom prst="roundRect">
            <a:avLst/>
          </a:prstGeom>
          <a:solidFill>
            <a:srgbClr val="0070C0"/>
          </a:solidFill>
          <a:ln>
            <a:solidFill>
              <a:schemeClr val="tx1"/>
            </a:solid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Harm</a:t>
            </a:r>
          </a:p>
        </p:txBody>
      </p:sp>
      <p:sp>
        <p:nvSpPr>
          <p:cNvPr id="28" name="Rounded Rectangle 27">
            <a:extLst>
              <a:ext uri="{FF2B5EF4-FFF2-40B4-BE49-F238E27FC236}">
                <a16:creationId xmlns:a16="http://schemas.microsoft.com/office/drawing/2014/main" id="{28C3D5A5-1F8B-914A-8183-A7661C748D31}"/>
              </a:ext>
            </a:extLst>
          </p:cNvPr>
          <p:cNvSpPr/>
          <p:nvPr/>
        </p:nvSpPr>
        <p:spPr>
          <a:xfrm>
            <a:off x="7914239" y="1985384"/>
            <a:ext cx="1640112" cy="946590"/>
          </a:xfrm>
          <a:prstGeom prst="roundRect">
            <a:avLst/>
          </a:prstGeom>
          <a:solidFill>
            <a:srgbClr val="0070C0"/>
          </a:solidFill>
          <a:ln>
            <a:solidFill>
              <a:schemeClr val="tx1"/>
            </a:solid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Fairness</a:t>
            </a:r>
          </a:p>
        </p:txBody>
      </p:sp>
      <p:sp>
        <p:nvSpPr>
          <p:cNvPr id="29" name="Rounded Rectangle 28">
            <a:extLst>
              <a:ext uri="{FF2B5EF4-FFF2-40B4-BE49-F238E27FC236}">
                <a16:creationId xmlns:a16="http://schemas.microsoft.com/office/drawing/2014/main" id="{CCC55528-82BC-1940-A63F-3AC1A89D3C99}"/>
              </a:ext>
            </a:extLst>
          </p:cNvPr>
          <p:cNvSpPr/>
          <p:nvPr/>
        </p:nvSpPr>
        <p:spPr>
          <a:xfrm>
            <a:off x="7914239" y="3110707"/>
            <a:ext cx="1640112" cy="946590"/>
          </a:xfrm>
          <a:prstGeom prst="roundRect">
            <a:avLst/>
          </a:prstGeom>
          <a:solidFill>
            <a:srgbClr val="C00000"/>
          </a:solidFill>
          <a:ln>
            <a:solidFill>
              <a:schemeClr val="tx1"/>
            </a:solid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Ingroup</a:t>
            </a:r>
          </a:p>
        </p:txBody>
      </p:sp>
      <p:sp>
        <p:nvSpPr>
          <p:cNvPr id="30" name="Rounded Rectangle 29">
            <a:extLst>
              <a:ext uri="{FF2B5EF4-FFF2-40B4-BE49-F238E27FC236}">
                <a16:creationId xmlns:a16="http://schemas.microsoft.com/office/drawing/2014/main" id="{F895A7C6-84A5-2048-89DA-A9DAA301E6B8}"/>
              </a:ext>
            </a:extLst>
          </p:cNvPr>
          <p:cNvSpPr/>
          <p:nvPr/>
        </p:nvSpPr>
        <p:spPr>
          <a:xfrm>
            <a:off x="7914239" y="4236030"/>
            <a:ext cx="1640112" cy="946590"/>
          </a:xfrm>
          <a:prstGeom prst="roundRect">
            <a:avLst/>
          </a:prstGeom>
          <a:solidFill>
            <a:srgbClr val="C00000"/>
          </a:solidFill>
          <a:ln>
            <a:solidFill>
              <a:schemeClr val="tx1"/>
            </a:solid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bg1"/>
                </a:solidFill>
              </a:rPr>
              <a:t>Authority</a:t>
            </a:r>
          </a:p>
        </p:txBody>
      </p:sp>
      <p:sp>
        <p:nvSpPr>
          <p:cNvPr id="31" name="Rounded Rectangle 30">
            <a:extLst>
              <a:ext uri="{FF2B5EF4-FFF2-40B4-BE49-F238E27FC236}">
                <a16:creationId xmlns:a16="http://schemas.microsoft.com/office/drawing/2014/main" id="{62853F7F-5C33-F045-A0E9-CA1D5E9C21D1}"/>
              </a:ext>
            </a:extLst>
          </p:cNvPr>
          <p:cNvSpPr/>
          <p:nvPr/>
        </p:nvSpPr>
        <p:spPr>
          <a:xfrm>
            <a:off x="7914239" y="5361353"/>
            <a:ext cx="1640112" cy="946590"/>
          </a:xfrm>
          <a:prstGeom prst="roundRect">
            <a:avLst/>
          </a:prstGeom>
          <a:solidFill>
            <a:srgbClr val="C00000"/>
          </a:solidFill>
          <a:ln>
            <a:solidFill>
              <a:schemeClr val="tx1"/>
            </a:solid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Purity</a:t>
            </a:r>
          </a:p>
        </p:txBody>
      </p:sp>
      <p:cxnSp>
        <p:nvCxnSpPr>
          <p:cNvPr id="10" name="Straight Connector 9">
            <a:extLst>
              <a:ext uri="{FF2B5EF4-FFF2-40B4-BE49-F238E27FC236}">
                <a16:creationId xmlns:a16="http://schemas.microsoft.com/office/drawing/2014/main" id="{6182558A-56A3-5241-A317-280C43CE2D59}"/>
              </a:ext>
            </a:extLst>
          </p:cNvPr>
          <p:cNvCxnSpPr>
            <a:cxnSpLocks/>
            <a:stCxn id="4" idx="1"/>
          </p:cNvCxnSpPr>
          <p:nvPr/>
        </p:nvCxnSpPr>
        <p:spPr>
          <a:xfrm flipH="1">
            <a:off x="6705600" y="1333356"/>
            <a:ext cx="1208639" cy="2095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B6B114B-9B76-084F-AD5D-F936F116A3A8}"/>
              </a:ext>
            </a:extLst>
          </p:cNvPr>
          <p:cNvCxnSpPr>
            <a:cxnSpLocks/>
            <a:stCxn id="28" idx="1"/>
          </p:cNvCxnSpPr>
          <p:nvPr/>
        </p:nvCxnSpPr>
        <p:spPr>
          <a:xfrm flipH="1">
            <a:off x="6705601" y="2458679"/>
            <a:ext cx="1208638" cy="970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6D947E3-1AEC-D947-910C-CF6D97A8023D}"/>
              </a:ext>
            </a:extLst>
          </p:cNvPr>
          <p:cNvCxnSpPr>
            <a:cxnSpLocks/>
            <a:stCxn id="29" idx="1"/>
          </p:cNvCxnSpPr>
          <p:nvPr/>
        </p:nvCxnSpPr>
        <p:spPr>
          <a:xfrm flipH="1" flipV="1">
            <a:off x="6705603" y="3429000"/>
            <a:ext cx="1208636" cy="155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C340A77-0812-3B4C-8E4A-0434BC7592DC}"/>
              </a:ext>
            </a:extLst>
          </p:cNvPr>
          <p:cNvCxnSpPr>
            <a:cxnSpLocks/>
            <a:stCxn id="30" idx="1"/>
          </p:cNvCxnSpPr>
          <p:nvPr/>
        </p:nvCxnSpPr>
        <p:spPr>
          <a:xfrm flipH="1" flipV="1">
            <a:off x="6705603" y="3429001"/>
            <a:ext cx="1208636" cy="1280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2BABB2E-3E6B-304D-9D32-9B42A123C04F}"/>
              </a:ext>
            </a:extLst>
          </p:cNvPr>
          <p:cNvCxnSpPr>
            <a:cxnSpLocks/>
            <a:stCxn id="31" idx="1"/>
          </p:cNvCxnSpPr>
          <p:nvPr/>
        </p:nvCxnSpPr>
        <p:spPr>
          <a:xfrm flipH="1" flipV="1">
            <a:off x="6705603" y="3429000"/>
            <a:ext cx="1208636" cy="2405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ight Brace 26">
            <a:extLst>
              <a:ext uri="{FF2B5EF4-FFF2-40B4-BE49-F238E27FC236}">
                <a16:creationId xmlns:a16="http://schemas.microsoft.com/office/drawing/2014/main" id="{8F8FBFF5-D19B-D247-97D4-95F0945BE9A0}"/>
              </a:ext>
            </a:extLst>
          </p:cNvPr>
          <p:cNvSpPr/>
          <p:nvPr/>
        </p:nvSpPr>
        <p:spPr>
          <a:xfrm>
            <a:off x="9668764" y="905588"/>
            <a:ext cx="394138" cy="1937607"/>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FB03BF67-06E2-2241-8F73-1A9BB773B827}"/>
              </a:ext>
            </a:extLst>
          </p:cNvPr>
          <p:cNvSpPr/>
          <p:nvPr/>
        </p:nvSpPr>
        <p:spPr>
          <a:xfrm>
            <a:off x="10330916" y="1194490"/>
            <a:ext cx="1623848" cy="94593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Individualizing Foundations</a:t>
            </a:r>
          </a:p>
        </p:txBody>
      </p:sp>
      <p:sp>
        <p:nvSpPr>
          <p:cNvPr id="46" name="TextBox 45">
            <a:extLst>
              <a:ext uri="{FF2B5EF4-FFF2-40B4-BE49-F238E27FC236}">
                <a16:creationId xmlns:a16="http://schemas.microsoft.com/office/drawing/2014/main" id="{E795E22E-C0F4-7E4C-8407-E1B98A9A054D}"/>
              </a:ext>
            </a:extLst>
          </p:cNvPr>
          <p:cNvSpPr txBox="1"/>
          <p:nvPr/>
        </p:nvSpPr>
        <p:spPr>
          <a:xfrm>
            <a:off x="10330916" y="2347937"/>
            <a:ext cx="1623848" cy="369332"/>
          </a:xfrm>
          <a:prstGeom prst="rect">
            <a:avLst/>
          </a:prstGeom>
          <a:noFill/>
        </p:spPr>
        <p:txBody>
          <a:bodyPr wrap="square" rtlCol="0">
            <a:spAutoFit/>
          </a:bodyPr>
          <a:lstStyle/>
          <a:p>
            <a:pPr algn="ctr"/>
            <a:r>
              <a:rPr lang="en-US" dirty="0"/>
              <a:t>Liberalism</a:t>
            </a:r>
          </a:p>
        </p:txBody>
      </p:sp>
      <p:sp>
        <p:nvSpPr>
          <p:cNvPr id="47" name="Rounded Rectangle 46">
            <a:extLst>
              <a:ext uri="{FF2B5EF4-FFF2-40B4-BE49-F238E27FC236}">
                <a16:creationId xmlns:a16="http://schemas.microsoft.com/office/drawing/2014/main" id="{431BC5A8-3352-654F-8F68-FAD92F2B9DD4}"/>
              </a:ext>
            </a:extLst>
          </p:cNvPr>
          <p:cNvSpPr/>
          <p:nvPr/>
        </p:nvSpPr>
        <p:spPr>
          <a:xfrm>
            <a:off x="10359944" y="4007508"/>
            <a:ext cx="1623848" cy="945932"/>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Binding Foundations</a:t>
            </a:r>
          </a:p>
        </p:txBody>
      </p:sp>
      <p:sp>
        <p:nvSpPr>
          <p:cNvPr id="48" name="Right Brace 47">
            <a:extLst>
              <a:ext uri="{FF2B5EF4-FFF2-40B4-BE49-F238E27FC236}">
                <a16:creationId xmlns:a16="http://schemas.microsoft.com/office/drawing/2014/main" id="{00FB3E55-0C4A-354F-B064-A12E70B45F94}"/>
              </a:ext>
            </a:extLst>
          </p:cNvPr>
          <p:cNvSpPr/>
          <p:nvPr/>
        </p:nvSpPr>
        <p:spPr>
          <a:xfrm>
            <a:off x="9692536" y="3158857"/>
            <a:ext cx="399394" cy="3134217"/>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578D2190-7AC3-904C-A2C7-19B48E2041F9}"/>
              </a:ext>
            </a:extLst>
          </p:cNvPr>
          <p:cNvSpPr txBox="1"/>
          <p:nvPr/>
        </p:nvSpPr>
        <p:spPr>
          <a:xfrm>
            <a:off x="10359944" y="5163496"/>
            <a:ext cx="1623848" cy="369332"/>
          </a:xfrm>
          <a:prstGeom prst="rect">
            <a:avLst/>
          </a:prstGeom>
          <a:noFill/>
        </p:spPr>
        <p:txBody>
          <a:bodyPr wrap="square" rtlCol="0">
            <a:spAutoFit/>
          </a:bodyPr>
          <a:lstStyle/>
          <a:p>
            <a:pPr algn="ctr"/>
            <a:r>
              <a:rPr lang="en-US" dirty="0"/>
              <a:t>Conservatism</a:t>
            </a:r>
          </a:p>
        </p:txBody>
      </p:sp>
      <p:sp>
        <p:nvSpPr>
          <p:cNvPr id="21" name="TextBox 20">
            <a:extLst>
              <a:ext uri="{FF2B5EF4-FFF2-40B4-BE49-F238E27FC236}">
                <a16:creationId xmlns:a16="http://schemas.microsoft.com/office/drawing/2014/main" id="{D47B6661-C7FA-0140-9973-D9DFA5663918}"/>
              </a:ext>
            </a:extLst>
          </p:cNvPr>
          <p:cNvSpPr txBox="1"/>
          <p:nvPr/>
        </p:nvSpPr>
        <p:spPr>
          <a:xfrm>
            <a:off x="838200" y="6295226"/>
            <a:ext cx="3113416" cy="369332"/>
          </a:xfrm>
          <a:prstGeom prst="rect">
            <a:avLst/>
          </a:prstGeom>
          <a:noFill/>
        </p:spPr>
        <p:txBody>
          <a:bodyPr wrap="none" rtlCol="0">
            <a:spAutoFit/>
          </a:bodyPr>
          <a:lstStyle/>
          <a:p>
            <a:r>
              <a:rPr lang="en-US" dirty="0">
                <a:solidFill>
                  <a:schemeClr val="bg1">
                    <a:lumMod val="50000"/>
                  </a:schemeClr>
                </a:solidFill>
              </a:rPr>
              <a:t>Graham, Haidt, &amp; Nosek (2009)</a:t>
            </a:r>
          </a:p>
        </p:txBody>
      </p:sp>
    </p:spTree>
    <p:extLst>
      <p:ext uri="{BB962C8B-B14F-4D97-AF65-F5344CB8AC3E}">
        <p14:creationId xmlns:p14="http://schemas.microsoft.com/office/powerpoint/2010/main" val="132180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animBg="1"/>
      <p:bldP spid="31" grpId="0" animBg="1"/>
      <p:bldP spid="27" grpId="0" animBg="1"/>
      <p:bldP spid="44" grpId="1" animBg="1"/>
      <p:bldP spid="46" grpId="0"/>
      <p:bldP spid="47" grpId="0" animBg="1"/>
      <p:bldP spid="48" grpId="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8D9B-70FD-2447-B550-9AA4A9004D5C}"/>
              </a:ext>
            </a:extLst>
          </p:cNvPr>
          <p:cNvSpPr>
            <a:spLocks noGrp="1"/>
          </p:cNvSpPr>
          <p:nvPr>
            <p:ph type="title"/>
          </p:nvPr>
        </p:nvSpPr>
        <p:spPr/>
        <p:txBody>
          <a:bodyPr/>
          <a:lstStyle/>
          <a:p>
            <a:r>
              <a:rPr lang="en-US" dirty="0"/>
              <a:t>Research Underlying Moral Foundations</a:t>
            </a:r>
          </a:p>
        </p:txBody>
      </p:sp>
      <p:sp>
        <p:nvSpPr>
          <p:cNvPr id="3" name="Content Placeholder 2">
            <a:extLst>
              <a:ext uri="{FF2B5EF4-FFF2-40B4-BE49-F238E27FC236}">
                <a16:creationId xmlns:a16="http://schemas.microsoft.com/office/drawing/2014/main" id="{1DE5B86D-DF68-2143-AF4B-150BBED19A0C}"/>
              </a:ext>
            </a:extLst>
          </p:cNvPr>
          <p:cNvSpPr>
            <a:spLocks noGrp="1"/>
          </p:cNvSpPr>
          <p:nvPr>
            <p:ph idx="1"/>
          </p:nvPr>
        </p:nvSpPr>
        <p:spPr/>
        <p:txBody>
          <a:bodyPr/>
          <a:lstStyle/>
          <a:p>
            <a:r>
              <a:rPr lang="en-US" dirty="0"/>
              <a:t>Feinberg &amp; </a:t>
            </a:r>
            <a:r>
              <a:rPr lang="en-US" dirty="0" err="1"/>
              <a:t>Willer</a:t>
            </a:r>
            <a:r>
              <a:rPr lang="en-US" dirty="0"/>
              <a:t> (2012)</a:t>
            </a:r>
          </a:p>
          <a:p>
            <a:pPr lvl="1"/>
            <a:r>
              <a:rPr lang="en-US" dirty="0"/>
              <a:t>Moral roots of environmental attitudes</a:t>
            </a:r>
          </a:p>
          <a:p>
            <a:r>
              <a:rPr lang="en-US" dirty="0"/>
              <a:t>Clifford &amp; </a:t>
            </a:r>
            <a:r>
              <a:rPr lang="en-US" dirty="0" err="1"/>
              <a:t>Jerit</a:t>
            </a:r>
            <a:r>
              <a:rPr lang="en-US" dirty="0"/>
              <a:t> (2013) </a:t>
            </a:r>
          </a:p>
          <a:p>
            <a:pPr lvl="1"/>
            <a:r>
              <a:rPr lang="en-US" dirty="0"/>
              <a:t>Moral foundations’ influence on debate of stem cell research </a:t>
            </a:r>
          </a:p>
          <a:p>
            <a:r>
              <a:rPr lang="en-US" dirty="0"/>
              <a:t>Feinberg &amp; </a:t>
            </a:r>
            <a:r>
              <a:rPr lang="en-US" dirty="0" err="1"/>
              <a:t>Willer</a:t>
            </a:r>
            <a:r>
              <a:rPr lang="en-US" dirty="0"/>
              <a:t> (2015)</a:t>
            </a:r>
          </a:p>
          <a:p>
            <a:pPr lvl="1"/>
            <a:r>
              <a:rPr lang="en-US" dirty="0"/>
              <a:t>Influence of moral foundations on political rhetoric </a:t>
            </a:r>
          </a:p>
          <a:p>
            <a:r>
              <a:rPr lang="en-US" dirty="0"/>
              <a:t>Wolsko, </a:t>
            </a:r>
            <a:r>
              <a:rPr lang="en-US" dirty="0" err="1"/>
              <a:t>Ariceaga</a:t>
            </a:r>
            <a:r>
              <a:rPr lang="en-US" dirty="0"/>
              <a:t>, &amp; </a:t>
            </a:r>
            <a:r>
              <a:rPr lang="en-US" dirty="0" err="1"/>
              <a:t>Seiden</a:t>
            </a:r>
            <a:r>
              <a:rPr lang="en-US" dirty="0"/>
              <a:t> (2016) </a:t>
            </a:r>
          </a:p>
        </p:txBody>
      </p:sp>
    </p:spTree>
    <p:extLst>
      <p:ext uri="{BB962C8B-B14F-4D97-AF65-F5344CB8AC3E}">
        <p14:creationId xmlns:p14="http://schemas.microsoft.com/office/powerpoint/2010/main" val="289484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EBCB8-DE6F-CD4B-B625-2FECBBE6201B}"/>
              </a:ext>
            </a:extLst>
          </p:cNvPr>
          <p:cNvSpPr>
            <a:spLocks noGrp="1"/>
          </p:cNvSpPr>
          <p:nvPr>
            <p:ph type="title"/>
          </p:nvPr>
        </p:nvSpPr>
        <p:spPr>
          <a:xfrm>
            <a:off x="838200" y="365125"/>
            <a:ext cx="8470392" cy="1325563"/>
          </a:xfrm>
        </p:spPr>
        <p:txBody>
          <a:bodyPr>
            <a:normAutofit/>
          </a:bodyPr>
          <a:lstStyle/>
          <a:p>
            <a:r>
              <a:rPr lang="en-US" sz="4000" dirty="0"/>
              <a:t>Wolsko, </a:t>
            </a:r>
            <a:r>
              <a:rPr lang="en-US" sz="4000" dirty="0" err="1"/>
              <a:t>Ariceaga</a:t>
            </a:r>
            <a:r>
              <a:rPr lang="en-US" sz="4000" dirty="0"/>
              <a:t>, &amp; </a:t>
            </a:r>
            <a:r>
              <a:rPr lang="en-US" sz="4000" dirty="0" err="1"/>
              <a:t>Seiden</a:t>
            </a:r>
            <a:r>
              <a:rPr lang="en-US" sz="4000" dirty="0"/>
              <a:t> (2016) </a:t>
            </a:r>
          </a:p>
        </p:txBody>
      </p:sp>
      <p:sp>
        <p:nvSpPr>
          <p:cNvPr id="3" name="Content Placeholder 2">
            <a:extLst>
              <a:ext uri="{FF2B5EF4-FFF2-40B4-BE49-F238E27FC236}">
                <a16:creationId xmlns:a16="http://schemas.microsoft.com/office/drawing/2014/main" id="{9D728C01-A3D2-BE49-AC12-1F708E367B73}"/>
              </a:ext>
            </a:extLst>
          </p:cNvPr>
          <p:cNvSpPr>
            <a:spLocks noGrp="1"/>
          </p:cNvSpPr>
          <p:nvPr>
            <p:ph idx="1"/>
          </p:nvPr>
        </p:nvSpPr>
        <p:spPr>
          <a:xfrm>
            <a:off x="838200" y="1825625"/>
            <a:ext cx="10236200" cy="1962604"/>
          </a:xfrm>
        </p:spPr>
        <p:txBody>
          <a:bodyPr>
            <a:normAutofit lnSpcReduction="10000"/>
          </a:bodyPr>
          <a:lstStyle/>
          <a:p>
            <a:pPr marL="0" indent="0">
              <a:lnSpc>
                <a:spcPct val="150000"/>
              </a:lnSpc>
              <a:buNone/>
            </a:pPr>
            <a:r>
              <a:rPr lang="en-US" dirty="0"/>
              <a:t>Morally-framed message influences environmental attitudes and intentions to engage in conservation behaviors, as a function of political ideology. </a:t>
            </a:r>
          </a:p>
        </p:txBody>
      </p:sp>
      <p:sp>
        <p:nvSpPr>
          <p:cNvPr id="7" name="Rectangle 6">
            <a:extLst>
              <a:ext uri="{FF2B5EF4-FFF2-40B4-BE49-F238E27FC236}">
                <a16:creationId xmlns:a16="http://schemas.microsoft.com/office/drawing/2014/main" id="{027D416B-6236-074B-B012-2F2C4E29DBDC}"/>
              </a:ext>
            </a:extLst>
          </p:cNvPr>
          <p:cNvSpPr/>
          <p:nvPr/>
        </p:nvSpPr>
        <p:spPr>
          <a:xfrm>
            <a:off x="2413317" y="4332851"/>
            <a:ext cx="1690261" cy="1349829"/>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sp>
        <p:nvSpPr>
          <p:cNvPr id="8" name="Oval 7">
            <a:extLst>
              <a:ext uri="{FF2B5EF4-FFF2-40B4-BE49-F238E27FC236}">
                <a16:creationId xmlns:a16="http://schemas.microsoft.com/office/drawing/2014/main" id="{279CF640-1524-F246-AB1B-D828A66E6B74}"/>
              </a:ext>
            </a:extLst>
          </p:cNvPr>
          <p:cNvSpPr/>
          <p:nvPr/>
        </p:nvSpPr>
        <p:spPr>
          <a:xfrm>
            <a:off x="4334151" y="4311080"/>
            <a:ext cx="1920821" cy="1314564"/>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Picture</a:t>
            </a:r>
          </a:p>
        </p:txBody>
      </p:sp>
      <p:sp>
        <p:nvSpPr>
          <p:cNvPr id="9" name="Rectangle 8">
            <a:extLst>
              <a:ext uri="{FF2B5EF4-FFF2-40B4-BE49-F238E27FC236}">
                <a16:creationId xmlns:a16="http://schemas.microsoft.com/office/drawing/2014/main" id="{3775FB91-0EB2-2D49-86C2-85DA1F7AEC68}"/>
              </a:ext>
            </a:extLst>
          </p:cNvPr>
          <p:cNvSpPr/>
          <p:nvPr/>
        </p:nvSpPr>
        <p:spPr>
          <a:xfrm>
            <a:off x="2082632" y="4539448"/>
            <a:ext cx="1144357" cy="106818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sp>
        <p:nvSpPr>
          <p:cNvPr id="10" name="Rectangle 9">
            <a:extLst>
              <a:ext uri="{FF2B5EF4-FFF2-40B4-BE49-F238E27FC236}">
                <a16:creationId xmlns:a16="http://schemas.microsoft.com/office/drawing/2014/main" id="{DCD8103C-EF30-BD49-8170-9E6DC0D40B1C}"/>
              </a:ext>
            </a:extLst>
          </p:cNvPr>
          <p:cNvSpPr/>
          <p:nvPr/>
        </p:nvSpPr>
        <p:spPr>
          <a:xfrm>
            <a:off x="6254972" y="4591518"/>
            <a:ext cx="1144357" cy="106818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Text</a:t>
            </a:r>
          </a:p>
        </p:txBody>
      </p:sp>
      <p:sp>
        <p:nvSpPr>
          <p:cNvPr id="11" name="Oval 10">
            <a:extLst>
              <a:ext uri="{FF2B5EF4-FFF2-40B4-BE49-F238E27FC236}">
                <a16:creationId xmlns:a16="http://schemas.microsoft.com/office/drawing/2014/main" id="{83FB1336-E1D5-7B44-BD27-2AD0BC29AACD}"/>
              </a:ext>
            </a:extLst>
          </p:cNvPr>
          <p:cNvSpPr/>
          <p:nvPr/>
        </p:nvSpPr>
        <p:spPr>
          <a:xfrm>
            <a:off x="3354288" y="4525113"/>
            <a:ext cx="1380184" cy="109685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Picture</a:t>
            </a:r>
          </a:p>
        </p:txBody>
      </p:sp>
      <p:sp>
        <p:nvSpPr>
          <p:cNvPr id="12" name="Oval 11">
            <a:extLst>
              <a:ext uri="{FF2B5EF4-FFF2-40B4-BE49-F238E27FC236}">
                <a16:creationId xmlns:a16="http://schemas.microsoft.com/office/drawing/2014/main" id="{E11E9684-50C8-2E4D-BB8C-503F3BDE11DD}"/>
              </a:ext>
            </a:extLst>
          </p:cNvPr>
          <p:cNvSpPr/>
          <p:nvPr/>
        </p:nvSpPr>
        <p:spPr>
          <a:xfrm>
            <a:off x="7541142" y="4585827"/>
            <a:ext cx="1380184" cy="109685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Picture</a:t>
            </a:r>
          </a:p>
        </p:txBody>
      </p:sp>
      <p:sp>
        <p:nvSpPr>
          <p:cNvPr id="13" name="TextBox 12">
            <a:extLst>
              <a:ext uri="{FF2B5EF4-FFF2-40B4-BE49-F238E27FC236}">
                <a16:creationId xmlns:a16="http://schemas.microsoft.com/office/drawing/2014/main" id="{1DD22315-E3C5-0F44-AFFD-36E2A636DA8F}"/>
              </a:ext>
            </a:extLst>
          </p:cNvPr>
          <p:cNvSpPr txBox="1"/>
          <p:nvPr/>
        </p:nvSpPr>
        <p:spPr>
          <a:xfrm>
            <a:off x="2553212" y="4126414"/>
            <a:ext cx="1531188" cy="369332"/>
          </a:xfrm>
          <a:prstGeom prst="rect">
            <a:avLst/>
          </a:prstGeom>
          <a:noFill/>
        </p:spPr>
        <p:txBody>
          <a:bodyPr wrap="none" rtlCol="0">
            <a:spAutoFit/>
          </a:bodyPr>
          <a:lstStyle/>
          <a:p>
            <a:r>
              <a:rPr lang="en-US" dirty="0"/>
              <a:t>Individualizing</a:t>
            </a:r>
          </a:p>
        </p:txBody>
      </p:sp>
      <p:sp>
        <p:nvSpPr>
          <p:cNvPr id="14" name="TextBox 13">
            <a:extLst>
              <a:ext uri="{FF2B5EF4-FFF2-40B4-BE49-F238E27FC236}">
                <a16:creationId xmlns:a16="http://schemas.microsoft.com/office/drawing/2014/main" id="{A9A38229-6209-3B44-A268-899E53C304DE}"/>
              </a:ext>
            </a:extLst>
          </p:cNvPr>
          <p:cNvSpPr txBox="1"/>
          <p:nvPr/>
        </p:nvSpPr>
        <p:spPr>
          <a:xfrm>
            <a:off x="7096148" y="4192428"/>
            <a:ext cx="889987" cy="369332"/>
          </a:xfrm>
          <a:prstGeom prst="rect">
            <a:avLst/>
          </a:prstGeom>
          <a:noFill/>
        </p:spPr>
        <p:txBody>
          <a:bodyPr wrap="square" rtlCol="0">
            <a:spAutoFit/>
          </a:bodyPr>
          <a:lstStyle/>
          <a:p>
            <a:r>
              <a:rPr lang="en-US" dirty="0"/>
              <a:t>Binding</a:t>
            </a:r>
          </a:p>
        </p:txBody>
      </p:sp>
    </p:spTree>
    <p:extLst>
      <p:ext uri="{BB962C8B-B14F-4D97-AF65-F5344CB8AC3E}">
        <p14:creationId xmlns:p14="http://schemas.microsoft.com/office/powerpoint/2010/main" val="6316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1" grpId="0" animBg="1"/>
      <p:bldP spid="12"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6418A1-FB35-7243-92EA-FC3DD45DFBD9}"/>
              </a:ext>
            </a:extLst>
          </p:cNvPr>
          <p:cNvSpPr/>
          <p:nvPr/>
        </p:nvSpPr>
        <p:spPr>
          <a:xfrm>
            <a:off x="525517" y="595086"/>
            <a:ext cx="4409340" cy="1219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C2030-9BF8-9D43-B20B-6733C619CE4E}"/>
              </a:ext>
            </a:extLst>
          </p:cNvPr>
          <p:cNvSpPr>
            <a:spLocks noGrp="1"/>
          </p:cNvSpPr>
          <p:nvPr>
            <p:ph type="title"/>
          </p:nvPr>
        </p:nvSpPr>
        <p:spPr>
          <a:xfrm>
            <a:off x="729429" y="404586"/>
            <a:ext cx="3932237" cy="1600200"/>
          </a:xfrm>
        </p:spPr>
        <p:txBody>
          <a:bodyPr anchor="ctr"/>
          <a:lstStyle/>
          <a:p>
            <a:pPr algn="ctr"/>
            <a:r>
              <a:rPr lang="en-US" dirty="0">
                <a:solidFill>
                  <a:schemeClr val="bg1"/>
                </a:solidFill>
              </a:rPr>
              <a:t>Individualizing Text</a:t>
            </a:r>
          </a:p>
        </p:txBody>
      </p:sp>
      <p:pic>
        <p:nvPicPr>
          <p:cNvPr id="5" name="Content Placeholder 4">
            <a:extLst>
              <a:ext uri="{FF2B5EF4-FFF2-40B4-BE49-F238E27FC236}">
                <a16:creationId xmlns:a16="http://schemas.microsoft.com/office/drawing/2014/main" id="{F51ADEE0-AE25-D74F-B14B-1985F8E7842E}"/>
              </a:ext>
            </a:extLst>
          </p:cNvPr>
          <p:cNvPicPr>
            <a:picLocks noGrp="1"/>
          </p:cNvPicPr>
          <p:nvPr>
            <p:ph idx="1"/>
          </p:nvPr>
        </p:nvPicPr>
        <p:blipFill>
          <a:blip r:embed="rId3"/>
          <a:stretch>
            <a:fillRect/>
          </a:stretch>
        </p:blipFill>
        <p:spPr>
          <a:xfrm>
            <a:off x="6072188" y="2503487"/>
            <a:ext cx="4394200" cy="1841500"/>
          </a:xfrm>
          <a:prstGeom prst="rect">
            <a:avLst/>
          </a:prstGeom>
        </p:spPr>
      </p:pic>
      <p:sp>
        <p:nvSpPr>
          <p:cNvPr id="4" name="Text Placeholder 3">
            <a:extLst>
              <a:ext uri="{FF2B5EF4-FFF2-40B4-BE49-F238E27FC236}">
                <a16:creationId xmlns:a16="http://schemas.microsoft.com/office/drawing/2014/main" id="{DC667755-3437-C440-9950-E34A5DE716E0}"/>
              </a:ext>
            </a:extLst>
          </p:cNvPr>
          <p:cNvSpPr>
            <a:spLocks noGrp="1"/>
          </p:cNvSpPr>
          <p:nvPr>
            <p:ph type="body" sz="half" idx="2"/>
          </p:nvPr>
        </p:nvSpPr>
        <p:spPr>
          <a:xfrm>
            <a:off x="525517" y="1859643"/>
            <a:ext cx="4678143" cy="4485290"/>
          </a:xfrm>
        </p:spPr>
        <p:txBody>
          <a:bodyPr>
            <a:normAutofit fontScale="92500" lnSpcReduction="20000"/>
          </a:bodyPr>
          <a:lstStyle/>
          <a:p>
            <a:pPr>
              <a:lnSpc>
                <a:spcPct val="150000"/>
              </a:lnSpc>
            </a:pPr>
            <a:r>
              <a:rPr lang="en-US" sz="2100" dirty="0"/>
              <a:t>Show your</a:t>
            </a:r>
            <a:r>
              <a:rPr lang="en-US" sz="2100" dirty="0">
                <a:solidFill>
                  <a:schemeClr val="bg1"/>
                </a:solidFill>
              </a:rPr>
              <a:t> </a:t>
            </a:r>
            <a:r>
              <a:rPr lang="en-US" sz="2100" dirty="0">
                <a:solidFill>
                  <a:schemeClr val="bg1"/>
                </a:solidFill>
                <a:highlight>
                  <a:srgbClr val="0000FF"/>
                </a:highlight>
              </a:rPr>
              <a:t>love for all of humanity </a:t>
            </a:r>
            <a:r>
              <a:rPr lang="en-US" sz="2100" dirty="0"/>
              <a:t>and the world in which we live by helping to care for our vulnerable natural environment by taking action. By caring for the natural world, you are helping to ensure that everyone around the world gets to enjoy </a:t>
            </a:r>
            <a:r>
              <a:rPr lang="en-US" sz="2100" dirty="0">
                <a:solidFill>
                  <a:schemeClr val="bg1"/>
                </a:solidFill>
                <a:highlight>
                  <a:srgbClr val="0000FF"/>
                </a:highlight>
              </a:rPr>
              <a:t>fair access </a:t>
            </a:r>
            <a:r>
              <a:rPr lang="en-US" sz="2100" dirty="0"/>
              <a:t>to a sustainable environment. Do the right thing by preventing the suffering of all life-forms and making sure that no one is denied their right to a healthy planet. </a:t>
            </a:r>
            <a:r>
              <a:rPr lang="en-US" sz="2100" dirty="0">
                <a:solidFill>
                  <a:schemeClr val="bg1"/>
                </a:solidFill>
                <a:highlight>
                  <a:srgbClr val="0000FF"/>
                </a:highlight>
              </a:rPr>
              <a:t>SHOW YOUR COMPASSION.</a:t>
            </a:r>
          </a:p>
          <a:p>
            <a:endParaRPr lang="en-US" dirty="0"/>
          </a:p>
        </p:txBody>
      </p:sp>
      <p:sp>
        <p:nvSpPr>
          <p:cNvPr id="6" name="Rectangle 5">
            <a:extLst>
              <a:ext uri="{FF2B5EF4-FFF2-40B4-BE49-F238E27FC236}">
                <a16:creationId xmlns:a16="http://schemas.microsoft.com/office/drawing/2014/main" id="{E22EF8D5-EEDC-144D-9819-5D5F2C5E762B}"/>
              </a:ext>
            </a:extLst>
          </p:cNvPr>
          <p:cNvSpPr/>
          <p:nvPr/>
        </p:nvSpPr>
        <p:spPr>
          <a:xfrm>
            <a:off x="6556203" y="595086"/>
            <a:ext cx="4409340" cy="12192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E1AE132-3D96-3A4E-86D7-C8C237070044}"/>
              </a:ext>
            </a:extLst>
          </p:cNvPr>
          <p:cNvSpPr txBox="1">
            <a:spLocks/>
          </p:cNvSpPr>
          <p:nvPr/>
        </p:nvSpPr>
        <p:spPr>
          <a:xfrm>
            <a:off x="6760115" y="404586"/>
            <a:ext cx="3932237"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solidFill>
                  <a:schemeClr val="bg1"/>
                </a:solidFill>
              </a:rPr>
              <a:t>Individualizing Graphic</a:t>
            </a:r>
          </a:p>
        </p:txBody>
      </p:sp>
    </p:spTree>
    <p:extLst>
      <p:ext uri="{BB962C8B-B14F-4D97-AF65-F5344CB8AC3E}">
        <p14:creationId xmlns:p14="http://schemas.microsoft.com/office/powerpoint/2010/main" val="388196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667755-3437-C440-9950-E34A5DE716E0}"/>
              </a:ext>
            </a:extLst>
          </p:cNvPr>
          <p:cNvSpPr>
            <a:spLocks noGrp="1"/>
          </p:cNvSpPr>
          <p:nvPr>
            <p:ph type="body" sz="half" idx="2"/>
          </p:nvPr>
        </p:nvSpPr>
        <p:spPr>
          <a:xfrm>
            <a:off x="839788" y="1513489"/>
            <a:ext cx="4678143" cy="5044966"/>
          </a:xfrm>
        </p:spPr>
        <p:txBody>
          <a:bodyPr>
            <a:noAutofit/>
          </a:bodyPr>
          <a:lstStyle/>
          <a:p>
            <a:pPr>
              <a:lnSpc>
                <a:spcPct val="150000"/>
              </a:lnSpc>
              <a:spcBef>
                <a:spcPts val="0"/>
              </a:spcBef>
            </a:pPr>
            <a:r>
              <a:rPr lang="en-US" sz="1800" dirty="0">
                <a:ea typeface="Calibri" panose="020F0502020204030204" pitchFamily="34" charset="0"/>
                <a:cs typeface="Times New Roman" panose="02020603050405020304" pitchFamily="18" charset="0"/>
              </a:rPr>
              <a:t>Show you love your country by joining the fight to protect the purity of America's natural environment. Take pride in the American tradition of </a:t>
            </a:r>
            <a:r>
              <a:rPr lang="en-US" sz="1800" dirty="0">
                <a:solidFill>
                  <a:schemeClr val="bg1"/>
                </a:solidFill>
                <a:highlight>
                  <a:srgbClr val="FF0000"/>
                </a:highlight>
                <a:ea typeface="Calibri" panose="020F0502020204030204" pitchFamily="34" charset="0"/>
                <a:cs typeface="Times New Roman" panose="02020603050405020304" pitchFamily="18" charset="0"/>
              </a:rPr>
              <a:t>performing one's civic duty </a:t>
            </a:r>
            <a:r>
              <a:rPr lang="en-US" sz="1800" dirty="0">
                <a:ea typeface="Calibri" panose="020F0502020204030204" pitchFamily="34" charset="0"/>
                <a:cs typeface="Times New Roman" panose="02020603050405020304" pitchFamily="18" charset="0"/>
              </a:rPr>
              <a:t>by taking responsibility for yourself and the land you call home. </a:t>
            </a:r>
            <a:r>
              <a:rPr lang="en-US" sz="1800" dirty="0">
                <a:solidFill>
                  <a:schemeClr val="bg1"/>
                </a:solidFill>
                <a:highlight>
                  <a:srgbClr val="FF0000"/>
                </a:highlight>
                <a:ea typeface="Calibri" panose="020F0502020204030204" pitchFamily="34" charset="0"/>
                <a:cs typeface="Times New Roman" panose="02020603050405020304" pitchFamily="18" charset="0"/>
              </a:rPr>
              <a:t>By taking a tougher stance </a:t>
            </a:r>
            <a:r>
              <a:rPr lang="en-US" sz="1800" dirty="0">
                <a:ea typeface="Calibri" panose="020F0502020204030204" pitchFamily="34" charset="0"/>
                <a:cs typeface="Times New Roman" panose="02020603050405020304" pitchFamily="18" charset="0"/>
              </a:rPr>
              <a:t>on protecting the natural environment, you will be honoring all of Creation. Demonstrate your respect by following the examples of your religious and political leaders who defend America's natural environment. </a:t>
            </a:r>
            <a:r>
              <a:rPr lang="en-US" sz="1800" dirty="0">
                <a:solidFill>
                  <a:schemeClr val="bg1"/>
                </a:solidFill>
                <a:highlight>
                  <a:srgbClr val="FF0000"/>
                </a:highlight>
                <a:ea typeface="Calibri" panose="020F0502020204030204" pitchFamily="34" charset="0"/>
                <a:cs typeface="Times New Roman" panose="02020603050405020304" pitchFamily="18" charset="0"/>
              </a:rPr>
              <a:t>SHOW YOUR PATRIOTISM!</a:t>
            </a:r>
          </a:p>
          <a:p>
            <a:endParaRPr lang="en-US" sz="1900" dirty="0"/>
          </a:p>
        </p:txBody>
      </p:sp>
      <p:pic>
        <p:nvPicPr>
          <p:cNvPr id="6" name="Picture 5">
            <a:extLst>
              <a:ext uri="{FF2B5EF4-FFF2-40B4-BE49-F238E27FC236}">
                <a16:creationId xmlns:a16="http://schemas.microsoft.com/office/drawing/2014/main" id="{BA664D2D-700B-E949-96FC-F0E9A93B8933}"/>
              </a:ext>
            </a:extLst>
          </p:cNvPr>
          <p:cNvPicPr/>
          <p:nvPr/>
        </p:nvPicPr>
        <p:blipFill>
          <a:blip r:embed="rId3"/>
          <a:stretch>
            <a:fillRect/>
          </a:stretch>
        </p:blipFill>
        <p:spPr>
          <a:xfrm>
            <a:off x="5517931" y="2313280"/>
            <a:ext cx="6248620" cy="2900856"/>
          </a:xfrm>
          <a:prstGeom prst="rect">
            <a:avLst/>
          </a:prstGeom>
        </p:spPr>
      </p:pic>
      <p:sp>
        <p:nvSpPr>
          <p:cNvPr id="7" name="Rectangle 6">
            <a:extLst>
              <a:ext uri="{FF2B5EF4-FFF2-40B4-BE49-F238E27FC236}">
                <a16:creationId xmlns:a16="http://schemas.microsoft.com/office/drawing/2014/main" id="{82699D27-04C6-BC48-A829-FB90BADF6DC0}"/>
              </a:ext>
            </a:extLst>
          </p:cNvPr>
          <p:cNvSpPr/>
          <p:nvPr/>
        </p:nvSpPr>
        <p:spPr>
          <a:xfrm>
            <a:off x="6869906" y="299545"/>
            <a:ext cx="4409340" cy="1219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9523AEA-2958-8E4D-9E3D-2AB7D2B8570B}"/>
              </a:ext>
            </a:extLst>
          </p:cNvPr>
          <p:cNvSpPr txBox="1">
            <a:spLocks/>
          </p:cNvSpPr>
          <p:nvPr/>
        </p:nvSpPr>
        <p:spPr>
          <a:xfrm>
            <a:off x="7108458" y="299545"/>
            <a:ext cx="3932237" cy="1028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solidFill>
                  <a:schemeClr val="bg1"/>
                </a:solidFill>
              </a:rPr>
              <a:t>Binding Graphic</a:t>
            </a:r>
          </a:p>
        </p:txBody>
      </p:sp>
      <p:sp>
        <p:nvSpPr>
          <p:cNvPr id="10" name="Rectangle 9">
            <a:extLst>
              <a:ext uri="{FF2B5EF4-FFF2-40B4-BE49-F238E27FC236}">
                <a16:creationId xmlns:a16="http://schemas.microsoft.com/office/drawing/2014/main" id="{5A8E2A10-1BB7-2E4F-A343-DBB2421536E6}"/>
              </a:ext>
            </a:extLst>
          </p:cNvPr>
          <p:cNvSpPr/>
          <p:nvPr/>
        </p:nvSpPr>
        <p:spPr>
          <a:xfrm>
            <a:off x="839788" y="299545"/>
            <a:ext cx="4409340" cy="1219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3C21AA8B-9C75-0046-8AD7-8D615DFCFFFD}"/>
              </a:ext>
            </a:extLst>
          </p:cNvPr>
          <p:cNvSpPr txBox="1">
            <a:spLocks/>
          </p:cNvSpPr>
          <p:nvPr/>
        </p:nvSpPr>
        <p:spPr>
          <a:xfrm>
            <a:off x="1078339" y="392151"/>
            <a:ext cx="3932237" cy="10287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solidFill>
                  <a:schemeClr val="bg1"/>
                </a:solidFill>
              </a:rPr>
              <a:t>Binding Text</a:t>
            </a:r>
          </a:p>
        </p:txBody>
      </p:sp>
    </p:spTree>
    <p:extLst>
      <p:ext uri="{BB962C8B-B14F-4D97-AF65-F5344CB8AC3E}">
        <p14:creationId xmlns:p14="http://schemas.microsoft.com/office/powerpoint/2010/main" val="3871443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FC55AC-6F4B-CF4C-B035-D3A676B6F014}"/>
              </a:ext>
            </a:extLst>
          </p:cNvPr>
          <p:cNvSpPr>
            <a:spLocks noGrp="1"/>
          </p:cNvSpPr>
          <p:nvPr>
            <p:ph type="title"/>
          </p:nvPr>
        </p:nvSpPr>
        <p:spPr>
          <a:xfrm>
            <a:off x="838200" y="365125"/>
            <a:ext cx="7171944" cy="1325563"/>
          </a:xfrm>
        </p:spPr>
        <p:txBody>
          <a:bodyPr>
            <a:normAutofit/>
          </a:bodyPr>
          <a:lstStyle/>
          <a:p>
            <a:r>
              <a:rPr lang="en-US" sz="4000" dirty="0"/>
              <a:t>Wolsko, </a:t>
            </a:r>
            <a:r>
              <a:rPr lang="en-US" sz="4000" dirty="0" err="1"/>
              <a:t>Ariceaga</a:t>
            </a:r>
            <a:r>
              <a:rPr lang="en-US" sz="4000" dirty="0"/>
              <a:t>, &amp; </a:t>
            </a:r>
            <a:r>
              <a:rPr lang="en-US" sz="4000" dirty="0" err="1"/>
              <a:t>Seiden</a:t>
            </a:r>
            <a:r>
              <a:rPr lang="en-US" sz="4000" dirty="0"/>
              <a:t> (2016) </a:t>
            </a:r>
          </a:p>
        </p:txBody>
      </p:sp>
      <p:sp>
        <p:nvSpPr>
          <p:cNvPr id="6" name="Content Placeholder 5">
            <a:extLst>
              <a:ext uri="{FF2B5EF4-FFF2-40B4-BE49-F238E27FC236}">
                <a16:creationId xmlns:a16="http://schemas.microsoft.com/office/drawing/2014/main" id="{C6F8C23C-A6E6-C442-889D-4708AC823E7D}"/>
              </a:ext>
            </a:extLst>
          </p:cNvPr>
          <p:cNvSpPr>
            <a:spLocks noGrp="1"/>
          </p:cNvSpPr>
          <p:nvPr>
            <p:ph idx="1"/>
          </p:nvPr>
        </p:nvSpPr>
        <p:spPr>
          <a:xfrm>
            <a:off x="838200" y="1825625"/>
            <a:ext cx="7171944" cy="4351338"/>
          </a:xfrm>
        </p:spPr>
        <p:txBody>
          <a:bodyPr/>
          <a:lstStyle/>
          <a:p>
            <a:pPr>
              <a:lnSpc>
                <a:spcPct val="150000"/>
              </a:lnSpc>
            </a:pPr>
            <a:r>
              <a:rPr lang="en-US" dirty="0"/>
              <a:t>Results:</a:t>
            </a:r>
          </a:p>
          <a:p>
            <a:pPr marL="0" indent="0">
              <a:lnSpc>
                <a:spcPct val="150000"/>
              </a:lnSpc>
              <a:buNone/>
            </a:pPr>
            <a:endParaRPr lang="en-US" dirty="0"/>
          </a:p>
        </p:txBody>
      </p:sp>
      <p:sp>
        <p:nvSpPr>
          <p:cNvPr id="4" name="Rounded Rectangle 3">
            <a:extLst>
              <a:ext uri="{FF2B5EF4-FFF2-40B4-BE49-F238E27FC236}">
                <a16:creationId xmlns:a16="http://schemas.microsoft.com/office/drawing/2014/main" id="{9468BD0F-2147-634E-8205-05404BEE6CE8}"/>
              </a:ext>
            </a:extLst>
          </p:cNvPr>
          <p:cNvSpPr/>
          <p:nvPr/>
        </p:nvSpPr>
        <p:spPr>
          <a:xfrm>
            <a:off x="3395132" y="2920997"/>
            <a:ext cx="1828800" cy="11938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Liberals</a:t>
            </a:r>
          </a:p>
        </p:txBody>
      </p:sp>
      <p:sp>
        <p:nvSpPr>
          <p:cNvPr id="7" name="Rounded Rectangle 6">
            <a:extLst>
              <a:ext uri="{FF2B5EF4-FFF2-40B4-BE49-F238E27FC236}">
                <a16:creationId xmlns:a16="http://schemas.microsoft.com/office/drawing/2014/main" id="{95AE9BB3-73E2-3E4E-AE97-C77BECCF06BA}"/>
              </a:ext>
            </a:extLst>
          </p:cNvPr>
          <p:cNvSpPr/>
          <p:nvPr/>
        </p:nvSpPr>
        <p:spPr>
          <a:xfrm>
            <a:off x="7306732" y="2920997"/>
            <a:ext cx="1828800" cy="11938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Conservatives</a:t>
            </a:r>
          </a:p>
        </p:txBody>
      </p:sp>
      <p:sp>
        <p:nvSpPr>
          <p:cNvPr id="8" name="Rounded Rectangle 7">
            <a:extLst>
              <a:ext uri="{FF2B5EF4-FFF2-40B4-BE49-F238E27FC236}">
                <a16:creationId xmlns:a16="http://schemas.microsoft.com/office/drawing/2014/main" id="{1A9926F8-881D-CE44-9987-5774C1921E73}"/>
              </a:ext>
            </a:extLst>
          </p:cNvPr>
          <p:cNvSpPr/>
          <p:nvPr/>
        </p:nvSpPr>
        <p:spPr>
          <a:xfrm>
            <a:off x="3395132" y="5190066"/>
            <a:ext cx="1828800" cy="11938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Liberals</a:t>
            </a:r>
          </a:p>
        </p:txBody>
      </p:sp>
      <p:sp>
        <p:nvSpPr>
          <p:cNvPr id="9" name="Rounded Rectangle 8">
            <a:extLst>
              <a:ext uri="{FF2B5EF4-FFF2-40B4-BE49-F238E27FC236}">
                <a16:creationId xmlns:a16="http://schemas.microsoft.com/office/drawing/2014/main" id="{624E0D77-67EC-244B-BAE4-B1CF013EC294}"/>
              </a:ext>
            </a:extLst>
          </p:cNvPr>
          <p:cNvSpPr/>
          <p:nvPr/>
        </p:nvSpPr>
        <p:spPr>
          <a:xfrm>
            <a:off x="7319432" y="5190066"/>
            <a:ext cx="1828800" cy="119380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Conservatives</a:t>
            </a:r>
          </a:p>
        </p:txBody>
      </p:sp>
      <p:sp>
        <p:nvSpPr>
          <p:cNvPr id="10" name="TextBox 9">
            <a:extLst>
              <a:ext uri="{FF2B5EF4-FFF2-40B4-BE49-F238E27FC236}">
                <a16:creationId xmlns:a16="http://schemas.microsoft.com/office/drawing/2014/main" id="{64DFCA50-BFE8-8D42-884F-77E4DEEF1EEF}"/>
              </a:ext>
            </a:extLst>
          </p:cNvPr>
          <p:cNvSpPr txBox="1"/>
          <p:nvPr/>
        </p:nvSpPr>
        <p:spPr>
          <a:xfrm rot="16200000">
            <a:off x="5655733" y="2624667"/>
            <a:ext cx="1236133" cy="1323439"/>
          </a:xfrm>
          <a:prstGeom prst="rect">
            <a:avLst/>
          </a:prstGeom>
          <a:noFill/>
        </p:spPr>
        <p:txBody>
          <a:bodyPr wrap="square" rtlCol="0">
            <a:spAutoFit/>
          </a:bodyPr>
          <a:lstStyle/>
          <a:p>
            <a:r>
              <a:rPr lang="en-US" sz="8000" b="1" dirty="0"/>
              <a:t>V</a:t>
            </a:r>
          </a:p>
        </p:txBody>
      </p:sp>
      <p:sp>
        <p:nvSpPr>
          <p:cNvPr id="11" name="TextBox 10">
            <a:extLst>
              <a:ext uri="{FF2B5EF4-FFF2-40B4-BE49-F238E27FC236}">
                <a16:creationId xmlns:a16="http://schemas.microsoft.com/office/drawing/2014/main" id="{FA2EC752-90B0-DD40-8B2C-35C7E862C39D}"/>
              </a:ext>
            </a:extLst>
          </p:cNvPr>
          <p:cNvSpPr txBox="1"/>
          <p:nvPr/>
        </p:nvSpPr>
        <p:spPr>
          <a:xfrm rot="5400000">
            <a:off x="5653615" y="5435603"/>
            <a:ext cx="1236133" cy="1323439"/>
          </a:xfrm>
          <a:prstGeom prst="rect">
            <a:avLst/>
          </a:prstGeom>
          <a:noFill/>
        </p:spPr>
        <p:txBody>
          <a:bodyPr wrap="square" rtlCol="0">
            <a:spAutoFit/>
          </a:bodyPr>
          <a:lstStyle/>
          <a:p>
            <a:r>
              <a:rPr lang="en-US" sz="8000" b="1" dirty="0"/>
              <a:t>V</a:t>
            </a:r>
          </a:p>
        </p:txBody>
      </p:sp>
      <p:sp>
        <p:nvSpPr>
          <p:cNvPr id="2" name="TextBox 1">
            <a:extLst>
              <a:ext uri="{FF2B5EF4-FFF2-40B4-BE49-F238E27FC236}">
                <a16:creationId xmlns:a16="http://schemas.microsoft.com/office/drawing/2014/main" id="{8FD71260-1DE0-2440-92C4-7AAC70754737}"/>
              </a:ext>
            </a:extLst>
          </p:cNvPr>
          <p:cNvSpPr txBox="1"/>
          <p:nvPr/>
        </p:nvSpPr>
        <p:spPr>
          <a:xfrm>
            <a:off x="4612517" y="2333629"/>
            <a:ext cx="3318328" cy="461665"/>
          </a:xfrm>
          <a:prstGeom prst="rect">
            <a:avLst/>
          </a:prstGeom>
          <a:noFill/>
        </p:spPr>
        <p:txBody>
          <a:bodyPr wrap="square" rtlCol="0">
            <a:spAutoFit/>
          </a:bodyPr>
          <a:lstStyle/>
          <a:p>
            <a:r>
              <a:rPr lang="en-US" sz="2400" dirty="0"/>
              <a:t>Individualizing Condition</a:t>
            </a:r>
          </a:p>
        </p:txBody>
      </p:sp>
      <p:sp>
        <p:nvSpPr>
          <p:cNvPr id="12" name="TextBox 11">
            <a:extLst>
              <a:ext uri="{FF2B5EF4-FFF2-40B4-BE49-F238E27FC236}">
                <a16:creationId xmlns:a16="http://schemas.microsoft.com/office/drawing/2014/main" id="{36B78E30-6F1F-0440-9585-6920899C0842}"/>
              </a:ext>
            </a:extLst>
          </p:cNvPr>
          <p:cNvSpPr txBox="1"/>
          <p:nvPr/>
        </p:nvSpPr>
        <p:spPr>
          <a:xfrm>
            <a:off x="5031314" y="4751819"/>
            <a:ext cx="2480734" cy="461665"/>
          </a:xfrm>
          <a:prstGeom prst="rect">
            <a:avLst/>
          </a:prstGeom>
          <a:noFill/>
        </p:spPr>
        <p:txBody>
          <a:bodyPr wrap="square" rtlCol="0">
            <a:spAutoFit/>
          </a:bodyPr>
          <a:lstStyle/>
          <a:p>
            <a:r>
              <a:rPr lang="en-US" sz="2400" dirty="0"/>
              <a:t>Binding Condition</a:t>
            </a:r>
          </a:p>
        </p:txBody>
      </p:sp>
    </p:spTree>
    <p:extLst>
      <p:ext uri="{BB962C8B-B14F-4D97-AF65-F5344CB8AC3E}">
        <p14:creationId xmlns:p14="http://schemas.microsoft.com/office/powerpoint/2010/main" val="11484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p:bldP spid="11" grpId="0"/>
      <p:bldP spid="2"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2DAC-9E83-F141-8502-BF0972A903ED}"/>
              </a:ext>
            </a:extLst>
          </p:cNvPr>
          <p:cNvSpPr>
            <a:spLocks noGrp="1"/>
          </p:cNvSpPr>
          <p:nvPr>
            <p:ph type="title"/>
          </p:nvPr>
        </p:nvSpPr>
        <p:spPr/>
        <p:txBody>
          <a:bodyPr/>
          <a:lstStyle/>
          <a:p>
            <a:r>
              <a:rPr lang="en-US" dirty="0"/>
              <a:t>Two Theoretical Frameworks</a:t>
            </a:r>
          </a:p>
        </p:txBody>
      </p:sp>
      <p:sp>
        <p:nvSpPr>
          <p:cNvPr id="5" name="Rounded Rectangle 4">
            <a:extLst>
              <a:ext uri="{FF2B5EF4-FFF2-40B4-BE49-F238E27FC236}">
                <a16:creationId xmlns:a16="http://schemas.microsoft.com/office/drawing/2014/main" id="{6814EF8E-0878-DF49-AC10-F01044DF5E07}"/>
              </a:ext>
            </a:extLst>
          </p:cNvPr>
          <p:cNvSpPr/>
          <p:nvPr/>
        </p:nvSpPr>
        <p:spPr>
          <a:xfrm>
            <a:off x="6633754" y="2887245"/>
            <a:ext cx="3227832" cy="2048256"/>
          </a:xfrm>
          <a:prstGeom prst="roundRect">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Elaboration Likelihood Model</a:t>
            </a:r>
          </a:p>
        </p:txBody>
      </p:sp>
      <p:sp>
        <p:nvSpPr>
          <p:cNvPr id="6" name="Rounded Rectangle 5">
            <a:extLst>
              <a:ext uri="{FF2B5EF4-FFF2-40B4-BE49-F238E27FC236}">
                <a16:creationId xmlns:a16="http://schemas.microsoft.com/office/drawing/2014/main" id="{2E66F8E8-AFBE-B04B-9CF8-8BBE40D3B6A2}"/>
              </a:ext>
            </a:extLst>
          </p:cNvPr>
          <p:cNvSpPr/>
          <p:nvPr/>
        </p:nvSpPr>
        <p:spPr>
          <a:xfrm>
            <a:off x="2536480" y="2887245"/>
            <a:ext cx="3227832" cy="2048256"/>
          </a:xfrm>
          <a:prstGeom prst="roundRect">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Moral Foundations Theory</a:t>
            </a:r>
          </a:p>
        </p:txBody>
      </p:sp>
      <p:sp>
        <p:nvSpPr>
          <p:cNvPr id="9" name="Rounded Rectangle 8">
            <a:extLst>
              <a:ext uri="{FF2B5EF4-FFF2-40B4-BE49-F238E27FC236}">
                <a16:creationId xmlns:a16="http://schemas.microsoft.com/office/drawing/2014/main" id="{0EA16049-6061-5B47-A657-9C93A128957E}"/>
              </a:ext>
            </a:extLst>
          </p:cNvPr>
          <p:cNvSpPr/>
          <p:nvPr/>
        </p:nvSpPr>
        <p:spPr>
          <a:xfrm>
            <a:off x="5847370" y="2292885"/>
            <a:ext cx="4800600" cy="3236976"/>
          </a:xfrm>
          <a:prstGeom prst="roundRect">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dirty="0"/>
              <a:t>Elaboration Likelihood Model</a:t>
            </a:r>
          </a:p>
        </p:txBody>
      </p:sp>
    </p:spTree>
    <p:extLst>
      <p:ext uri="{BB962C8B-B14F-4D97-AF65-F5344CB8AC3E}">
        <p14:creationId xmlns:p14="http://schemas.microsoft.com/office/powerpoint/2010/main" val="332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F90F0-7BE2-DB4D-B07F-1496BF335B32}"/>
              </a:ext>
            </a:extLst>
          </p:cNvPr>
          <p:cNvSpPr txBox="1"/>
          <p:nvPr/>
        </p:nvSpPr>
        <p:spPr>
          <a:xfrm>
            <a:off x="1875651" y="2690716"/>
            <a:ext cx="2017475" cy="707886"/>
          </a:xfrm>
          <a:prstGeom prst="rect">
            <a:avLst/>
          </a:prstGeom>
          <a:noFill/>
        </p:spPr>
        <p:txBody>
          <a:bodyPr wrap="square" rtlCol="0">
            <a:spAutoFit/>
          </a:bodyPr>
          <a:lstStyle/>
          <a:p>
            <a:r>
              <a:rPr lang="en-US" sz="4000" dirty="0">
                <a:solidFill>
                  <a:srgbClr val="FF0000"/>
                </a:solidFill>
              </a:rPr>
              <a:t>Message</a:t>
            </a:r>
          </a:p>
        </p:txBody>
      </p:sp>
      <p:sp>
        <p:nvSpPr>
          <p:cNvPr id="5" name="TextBox 4">
            <a:extLst>
              <a:ext uri="{FF2B5EF4-FFF2-40B4-BE49-F238E27FC236}">
                <a16:creationId xmlns:a16="http://schemas.microsoft.com/office/drawing/2014/main" id="{28AAA728-D9E7-544F-BE67-9312031FA42A}"/>
              </a:ext>
            </a:extLst>
          </p:cNvPr>
          <p:cNvSpPr txBox="1"/>
          <p:nvPr/>
        </p:nvSpPr>
        <p:spPr>
          <a:xfrm>
            <a:off x="6909341" y="2813827"/>
            <a:ext cx="1320426" cy="584775"/>
          </a:xfrm>
          <a:prstGeom prst="rect">
            <a:avLst/>
          </a:prstGeom>
          <a:noFill/>
        </p:spPr>
        <p:txBody>
          <a:bodyPr wrap="none" rtlCol="0">
            <a:spAutoFit/>
          </a:bodyPr>
          <a:lstStyle/>
          <a:p>
            <a:r>
              <a:rPr lang="en-US" sz="3200" dirty="0"/>
              <a:t>Person</a:t>
            </a:r>
          </a:p>
        </p:txBody>
      </p:sp>
      <p:sp>
        <p:nvSpPr>
          <p:cNvPr id="6" name="TextBox 5">
            <a:extLst>
              <a:ext uri="{FF2B5EF4-FFF2-40B4-BE49-F238E27FC236}">
                <a16:creationId xmlns:a16="http://schemas.microsoft.com/office/drawing/2014/main" id="{23696D51-F9FC-324E-ACF3-D45F6C0DA5E4}"/>
              </a:ext>
            </a:extLst>
          </p:cNvPr>
          <p:cNvSpPr txBox="1"/>
          <p:nvPr/>
        </p:nvSpPr>
        <p:spPr>
          <a:xfrm>
            <a:off x="9186172" y="2813826"/>
            <a:ext cx="1710468" cy="584775"/>
          </a:xfrm>
          <a:prstGeom prst="rect">
            <a:avLst/>
          </a:prstGeom>
          <a:noFill/>
        </p:spPr>
        <p:txBody>
          <a:bodyPr wrap="none" rtlCol="0">
            <a:spAutoFit/>
          </a:bodyPr>
          <a:lstStyle/>
          <a:p>
            <a:r>
              <a:rPr lang="en-US" sz="3200" dirty="0">
                <a:solidFill>
                  <a:srgbClr val="FF0000"/>
                </a:solidFill>
              </a:rPr>
              <a:t>Attitudes</a:t>
            </a:r>
          </a:p>
        </p:txBody>
      </p:sp>
      <p:sp>
        <p:nvSpPr>
          <p:cNvPr id="7" name="Curved Right Arrow 6">
            <a:extLst>
              <a:ext uri="{FF2B5EF4-FFF2-40B4-BE49-F238E27FC236}">
                <a16:creationId xmlns:a16="http://schemas.microsoft.com/office/drawing/2014/main" id="{DF3225DC-8D6D-F64B-8506-81209BC043BD}"/>
              </a:ext>
            </a:extLst>
          </p:cNvPr>
          <p:cNvSpPr/>
          <p:nvPr/>
        </p:nvSpPr>
        <p:spPr>
          <a:xfrm rot="16200000">
            <a:off x="4088103" y="1965297"/>
            <a:ext cx="2309839" cy="5254387"/>
          </a:xfrm>
          <a:prstGeom prst="curvedRightArrow">
            <a:avLst>
              <a:gd name="adj1" fmla="val 25000"/>
              <a:gd name="adj2" fmla="val 4870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1" name="Curved Down Arrow 10">
            <a:extLst>
              <a:ext uri="{FF2B5EF4-FFF2-40B4-BE49-F238E27FC236}">
                <a16:creationId xmlns:a16="http://schemas.microsoft.com/office/drawing/2014/main" id="{E38148CB-1347-6B4D-834B-4BDB7C154F42}"/>
              </a:ext>
            </a:extLst>
          </p:cNvPr>
          <p:cNvSpPr/>
          <p:nvPr/>
        </p:nvSpPr>
        <p:spPr>
          <a:xfrm>
            <a:off x="7332141" y="1663128"/>
            <a:ext cx="3098800" cy="1214651"/>
          </a:xfrm>
          <a:prstGeom prst="curvedDownArrow">
            <a:avLst/>
          </a:prstGeom>
          <a:gradFill flip="none" rotWithShape="1">
            <a:gsLst>
              <a:gs pos="0">
                <a:schemeClr val="accent1">
                  <a:lumMod val="89000"/>
                </a:schemeClr>
              </a:gs>
              <a:gs pos="28000">
                <a:schemeClr val="accent1">
                  <a:lumMod val="89000"/>
                </a:schemeClr>
              </a:gs>
              <a:gs pos="51000">
                <a:schemeClr val="accent1">
                  <a:lumMod val="75000"/>
                </a:schemeClr>
              </a:gs>
              <a:gs pos="80000">
                <a:srgbClr val="FF00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799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41A5-361D-4046-881E-E47E18335EF0}"/>
              </a:ext>
            </a:extLst>
          </p:cNvPr>
          <p:cNvSpPr>
            <a:spLocks noGrp="1"/>
          </p:cNvSpPr>
          <p:nvPr>
            <p:ph type="title"/>
          </p:nvPr>
        </p:nvSpPr>
        <p:spPr/>
        <p:txBody>
          <a:bodyPr/>
          <a:lstStyle/>
          <a:p>
            <a:r>
              <a:rPr lang="en-US" dirty="0"/>
              <a:t>Elaboration Likelihood Model</a:t>
            </a:r>
          </a:p>
        </p:txBody>
      </p:sp>
      <p:sp>
        <p:nvSpPr>
          <p:cNvPr id="3" name="Content Placeholder 2">
            <a:extLst>
              <a:ext uri="{FF2B5EF4-FFF2-40B4-BE49-F238E27FC236}">
                <a16:creationId xmlns:a16="http://schemas.microsoft.com/office/drawing/2014/main" id="{E065C72A-D537-F64C-A310-04D5FE9CA297}"/>
              </a:ext>
            </a:extLst>
          </p:cNvPr>
          <p:cNvSpPr>
            <a:spLocks noGrp="1"/>
          </p:cNvSpPr>
          <p:nvPr>
            <p:ph idx="1"/>
          </p:nvPr>
        </p:nvSpPr>
        <p:spPr>
          <a:xfrm>
            <a:off x="838200" y="1825625"/>
            <a:ext cx="10236200" cy="866725"/>
          </a:xfrm>
        </p:spPr>
        <p:txBody>
          <a:bodyPr>
            <a:normAutofit/>
          </a:bodyPr>
          <a:lstStyle/>
          <a:p>
            <a:pPr marL="0" indent="0">
              <a:buNone/>
            </a:pPr>
            <a:r>
              <a:rPr lang="en-US" sz="2400" dirty="0"/>
              <a:t>The more a person thinks about a message, the more likely the person will be persuaded by the message </a:t>
            </a:r>
            <a:r>
              <a:rPr lang="en-US" sz="1400" dirty="0"/>
              <a:t>(Petty &amp; Cacioppo, 1986)</a:t>
            </a:r>
          </a:p>
          <a:p>
            <a:pPr marL="0" indent="0">
              <a:buNone/>
            </a:pPr>
            <a:endParaRPr lang="en-US" sz="2400" dirty="0"/>
          </a:p>
        </p:txBody>
      </p:sp>
      <p:sp>
        <p:nvSpPr>
          <p:cNvPr id="4" name="Rounded Rectangle 3">
            <a:extLst>
              <a:ext uri="{FF2B5EF4-FFF2-40B4-BE49-F238E27FC236}">
                <a16:creationId xmlns:a16="http://schemas.microsoft.com/office/drawing/2014/main" id="{E9DA10C0-E423-744A-8BE4-BF7B8F43B69E}"/>
              </a:ext>
            </a:extLst>
          </p:cNvPr>
          <p:cNvSpPr/>
          <p:nvPr/>
        </p:nvSpPr>
        <p:spPr>
          <a:xfrm>
            <a:off x="3817399" y="4030808"/>
            <a:ext cx="2133600" cy="1147482"/>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Cognitive Processing</a:t>
            </a:r>
          </a:p>
        </p:txBody>
      </p:sp>
      <p:sp>
        <p:nvSpPr>
          <p:cNvPr id="5" name="Rounded Rectangle 4">
            <a:extLst>
              <a:ext uri="{FF2B5EF4-FFF2-40B4-BE49-F238E27FC236}">
                <a16:creationId xmlns:a16="http://schemas.microsoft.com/office/drawing/2014/main" id="{F801B2C0-3BF9-3542-9C9D-F4D96800B490}"/>
              </a:ext>
            </a:extLst>
          </p:cNvPr>
          <p:cNvSpPr/>
          <p:nvPr/>
        </p:nvSpPr>
        <p:spPr>
          <a:xfrm>
            <a:off x="734205" y="3988556"/>
            <a:ext cx="2133600" cy="1147482"/>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Message</a:t>
            </a:r>
          </a:p>
        </p:txBody>
      </p:sp>
      <p:sp>
        <p:nvSpPr>
          <p:cNvPr id="8" name="Right Arrow 7">
            <a:extLst>
              <a:ext uri="{FF2B5EF4-FFF2-40B4-BE49-F238E27FC236}">
                <a16:creationId xmlns:a16="http://schemas.microsoft.com/office/drawing/2014/main" id="{07A3AFCE-79DE-7848-87DB-DF24A0DE2C57}"/>
              </a:ext>
            </a:extLst>
          </p:cNvPr>
          <p:cNvSpPr/>
          <p:nvPr/>
        </p:nvSpPr>
        <p:spPr>
          <a:xfrm>
            <a:off x="2962191" y="4404018"/>
            <a:ext cx="797008" cy="35858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 Arrow 13">
            <a:extLst>
              <a:ext uri="{FF2B5EF4-FFF2-40B4-BE49-F238E27FC236}">
                <a16:creationId xmlns:a16="http://schemas.microsoft.com/office/drawing/2014/main" id="{9E20198C-DE7A-B140-B051-F50BF720E3F8}"/>
              </a:ext>
            </a:extLst>
          </p:cNvPr>
          <p:cNvSpPr/>
          <p:nvPr/>
        </p:nvSpPr>
        <p:spPr>
          <a:xfrm flipV="1">
            <a:off x="4595406" y="5199305"/>
            <a:ext cx="577586" cy="787303"/>
          </a:xfrm>
          <a:prstGeom prst="ben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CAE446DC-5EE1-0C43-8491-7C3908055A92}"/>
              </a:ext>
            </a:extLst>
          </p:cNvPr>
          <p:cNvSpPr txBox="1"/>
          <p:nvPr/>
        </p:nvSpPr>
        <p:spPr>
          <a:xfrm>
            <a:off x="5226262" y="3130746"/>
            <a:ext cx="3179075" cy="461665"/>
          </a:xfrm>
          <a:prstGeom prst="rect">
            <a:avLst/>
          </a:prstGeom>
          <a:noFill/>
        </p:spPr>
        <p:txBody>
          <a:bodyPr wrap="none" rtlCol="0">
            <a:spAutoFit/>
          </a:bodyPr>
          <a:lstStyle/>
          <a:p>
            <a:r>
              <a:rPr lang="en-US" sz="2400" b="1" dirty="0"/>
              <a:t>High = High Elaboration</a:t>
            </a:r>
          </a:p>
        </p:txBody>
      </p:sp>
      <p:sp>
        <p:nvSpPr>
          <p:cNvPr id="17" name="TextBox 16">
            <a:extLst>
              <a:ext uri="{FF2B5EF4-FFF2-40B4-BE49-F238E27FC236}">
                <a16:creationId xmlns:a16="http://schemas.microsoft.com/office/drawing/2014/main" id="{BCE07BE3-B7A3-864C-AF08-6EF5347FF3E8}"/>
              </a:ext>
            </a:extLst>
          </p:cNvPr>
          <p:cNvSpPr txBox="1"/>
          <p:nvPr/>
        </p:nvSpPr>
        <p:spPr>
          <a:xfrm>
            <a:off x="5226262" y="5582612"/>
            <a:ext cx="3118611" cy="461665"/>
          </a:xfrm>
          <a:prstGeom prst="rect">
            <a:avLst/>
          </a:prstGeom>
          <a:noFill/>
        </p:spPr>
        <p:txBody>
          <a:bodyPr wrap="none" rtlCol="0">
            <a:spAutoFit/>
          </a:bodyPr>
          <a:lstStyle/>
          <a:p>
            <a:r>
              <a:rPr lang="en-US" dirty="0"/>
              <a:t> </a:t>
            </a:r>
            <a:r>
              <a:rPr lang="en-US" sz="2400" b="1" dirty="0"/>
              <a:t>Low = Low Elaboration</a:t>
            </a:r>
          </a:p>
        </p:txBody>
      </p:sp>
      <p:sp>
        <p:nvSpPr>
          <p:cNvPr id="18" name="Rounded Rectangle 17">
            <a:extLst>
              <a:ext uri="{FF2B5EF4-FFF2-40B4-BE49-F238E27FC236}">
                <a16:creationId xmlns:a16="http://schemas.microsoft.com/office/drawing/2014/main" id="{5EB7BAF5-4E7C-8547-B009-6DE64BA5BA1B}"/>
              </a:ext>
            </a:extLst>
          </p:cNvPr>
          <p:cNvSpPr/>
          <p:nvPr/>
        </p:nvSpPr>
        <p:spPr>
          <a:xfrm>
            <a:off x="9390347" y="3624286"/>
            <a:ext cx="2133600" cy="1937295"/>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Persuasion</a:t>
            </a:r>
          </a:p>
        </p:txBody>
      </p:sp>
      <p:sp>
        <p:nvSpPr>
          <p:cNvPr id="19" name="TextBox 18">
            <a:extLst>
              <a:ext uri="{FF2B5EF4-FFF2-40B4-BE49-F238E27FC236}">
                <a16:creationId xmlns:a16="http://schemas.microsoft.com/office/drawing/2014/main" id="{24CAE747-D0B3-2243-B52E-57BBF1CAC286}"/>
              </a:ext>
            </a:extLst>
          </p:cNvPr>
          <p:cNvSpPr txBox="1"/>
          <p:nvPr/>
        </p:nvSpPr>
        <p:spPr>
          <a:xfrm>
            <a:off x="10030692" y="3111083"/>
            <a:ext cx="880113" cy="461665"/>
          </a:xfrm>
          <a:prstGeom prst="rect">
            <a:avLst/>
          </a:prstGeom>
          <a:noFill/>
        </p:spPr>
        <p:txBody>
          <a:bodyPr wrap="none" rtlCol="0">
            <a:spAutoFit/>
          </a:bodyPr>
          <a:lstStyle/>
          <a:p>
            <a:r>
              <a:rPr lang="en-US" sz="2400" b="1" dirty="0">
                <a:solidFill>
                  <a:schemeClr val="accent1">
                    <a:lumMod val="75000"/>
                  </a:schemeClr>
                </a:solidFill>
              </a:rPr>
              <a:t>More</a:t>
            </a:r>
          </a:p>
        </p:txBody>
      </p:sp>
      <p:sp>
        <p:nvSpPr>
          <p:cNvPr id="20" name="TextBox 19">
            <a:extLst>
              <a:ext uri="{FF2B5EF4-FFF2-40B4-BE49-F238E27FC236}">
                <a16:creationId xmlns:a16="http://schemas.microsoft.com/office/drawing/2014/main" id="{9F552157-5380-3D4A-8746-480135243B86}"/>
              </a:ext>
            </a:extLst>
          </p:cNvPr>
          <p:cNvSpPr txBox="1"/>
          <p:nvPr/>
        </p:nvSpPr>
        <p:spPr>
          <a:xfrm>
            <a:off x="10072860" y="5561581"/>
            <a:ext cx="716863" cy="461665"/>
          </a:xfrm>
          <a:prstGeom prst="rect">
            <a:avLst/>
          </a:prstGeom>
          <a:noFill/>
        </p:spPr>
        <p:txBody>
          <a:bodyPr wrap="none" rtlCol="0">
            <a:spAutoFit/>
          </a:bodyPr>
          <a:lstStyle/>
          <a:p>
            <a:r>
              <a:rPr lang="en-US" sz="2400" b="1" dirty="0">
                <a:solidFill>
                  <a:schemeClr val="accent1">
                    <a:lumMod val="75000"/>
                  </a:schemeClr>
                </a:solidFill>
              </a:rPr>
              <a:t>Less</a:t>
            </a:r>
          </a:p>
        </p:txBody>
      </p:sp>
      <p:sp>
        <p:nvSpPr>
          <p:cNvPr id="22" name="Right Arrow 21">
            <a:extLst>
              <a:ext uri="{FF2B5EF4-FFF2-40B4-BE49-F238E27FC236}">
                <a16:creationId xmlns:a16="http://schemas.microsoft.com/office/drawing/2014/main" id="{7BD951D8-36EE-3449-A704-72CEC38E2239}"/>
              </a:ext>
            </a:extLst>
          </p:cNvPr>
          <p:cNvSpPr/>
          <p:nvPr/>
        </p:nvSpPr>
        <p:spPr>
          <a:xfrm>
            <a:off x="8344872" y="5628020"/>
            <a:ext cx="1251587" cy="358588"/>
          </a:xfrm>
          <a:prstGeom prst="rightArrow">
            <a:avLst/>
          </a:prstGeom>
          <a:gradFill flip="none" rotWithShape="1">
            <a:gsLst>
              <a:gs pos="48000">
                <a:schemeClr val="tx1">
                  <a:lumMod val="50000"/>
                  <a:lumOff val="50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D8971BD8-EF1B-7848-B5D0-D7F75B0DABF0}"/>
              </a:ext>
            </a:extLst>
          </p:cNvPr>
          <p:cNvSpPr/>
          <p:nvPr/>
        </p:nvSpPr>
        <p:spPr>
          <a:xfrm>
            <a:off x="8344872" y="3182284"/>
            <a:ext cx="1251587" cy="358588"/>
          </a:xfrm>
          <a:prstGeom prst="rightArrow">
            <a:avLst/>
          </a:prstGeom>
          <a:gradFill flip="none" rotWithShape="1">
            <a:gsLst>
              <a:gs pos="48000">
                <a:schemeClr val="tx1">
                  <a:lumMod val="50000"/>
                  <a:lumOff val="50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 Arrow 24">
            <a:extLst>
              <a:ext uri="{FF2B5EF4-FFF2-40B4-BE49-F238E27FC236}">
                <a16:creationId xmlns:a16="http://schemas.microsoft.com/office/drawing/2014/main" id="{6B6865E2-0FD2-5C4B-860B-6AD5545C3A18}"/>
              </a:ext>
            </a:extLst>
          </p:cNvPr>
          <p:cNvSpPr/>
          <p:nvPr/>
        </p:nvSpPr>
        <p:spPr>
          <a:xfrm>
            <a:off x="4595406" y="3222490"/>
            <a:ext cx="577586" cy="787303"/>
          </a:xfrm>
          <a:prstGeom prst="ben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a:extLst>
              <a:ext uri="{FF2B5EF4-FFF2-40B4-BE49-F238E27FC236}">
                <a16:creationId xmlns:a16="http://schemas.microsoft.com/office/drawing/2014/main" id="{5391FE92-4D80-DD42-85E5-DDA8D6049302}"/>
              </a:ext>
            </a:extLst>
          </p:cNvPr>
          <p:cNvSpPr/>
          <p:nvPr/>
        </p:nvSpPr>
        <p:spPr>
          <a:xfrm>
            <a:off x="5240724" y="2634255"/>
            <a:ext cx="2713307" cy="646331"/>
          </a:xfrm>
          <a:prstGeom prst="rect">
            <a:avLst/>
          </a:prstGeom>
        </p:spPr>
        <p:txBody>
          <a:bodyPr wrap="none">
            <a:spAutoFit/>
          </a:bodyPr>
          <a:lstStyle/>
          <a:p>
            <a:r>
              <a:rPr lang="en-US" sz="3600" dirty="0">
                <a:solidFill>
                  <a:schemeClr val="accent1">
                    <a:lumMod val="75000"/>
                  </a:schemeClr>
                </a:solidFill>
                <a:latin typeface="+mj-lt"/>
              </a:rPr>
              <a:t>Central Route</a:t>
            </a:r>
          </a:p>
        </p:txBody>
      </p:sp>
      <p:sp>
        <p:nvSpPr>
          <p:cNvPr id="28" name="Rectangle 27">
            <a:extLst>
              <a:ext uri="{FF2B5EF4-FFF2-40B4-BE49-F238E27FC236}">
                <a16:creationId xmlns:a16="http://schemas.microsoft.com/office/drawing/2014/main" id="{670E38CF-C910-264A-8ABF-5FB33D26CFD7}"/>
              </a:ext>
            </a:extLst>
          </p:cNvPr>
          <p:cNvSpPr/>
          <p:nvPr/>
        </p:nvSpPr>
        <p:spPr>
          <a:xfrm>
            <a:off x="5243195" y="5935809"/>
            <a:ext cx="3376117" cy="646331"/>
          </a:xfrm>
          <a:prstGeom prst="rect">
            <a:avLst/>
          </a:prstGeom>
        </p:spPr>
        <p:txBody>
          <a:bodyPr wrap="none">
            <a:spAutoFit/>
          </a:bodyPr>
          <a:lstStyle/>
          <a:p>
            <a:r>
              <a:rPr lang="en-US" sz="3600" dirty="0">
                <a:solidFill>
                  <a:schemeClr val="accent1">
                    <a:lumMod val="75000"/>
                  </a:schemeClr>
                </a:solidFill>
                <a:latin typeface="+mj-lt"/>
              </a:rPr>
              <a:t>Peripheral Route</a:t>
            </a:r>
          </a:p>
        </p:txBody>
      </p:sp>
    </p:spTree>
    <p:extLst>
      <p:ext uri="{BB962C8B-B14F-4D97-AF65-F5344CB8AC3E}">
        <p14:creationId xmlns:p14="http://schemas.microsoft.com/office/powerpoint/2010/main" val="42587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8" grpId="0" animBg="1"/>
      <p:bldP spid="14" grpId="0" animBg="1"/>
      <p:bldP spid="16" grpId="0"/>
      <p:bldP spid="17" grpId="0"/>
      <p:bldP spid="18" grpId="0" animBg="1"/>
      <p:bldP spid="19" grpId="0"/>
      <p:bldP spid="20" grpId="0"/>
      <p:bldP spid="22" grpId="0" animBg="1"/>
      <p:bldP spid="24" grpId="0" animBg="1"/>
      <p:bldP spid="25" grpId="0" animBg="1"/>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nt Arrow 3">
            <a:extLst>
              <a:ext uri="{FF2B5EF4-FFF2-40B4-BE49-F238E27FC236}">
                <a16:creationId xmlns:a16="http://schemas.microsoft.com/office/drawing/2014/main" id="{23935DFF-C82F-6B4F-8537-D2154201F667}"/>
              </a:ext>
            </a:extLst>
          </p:cNvPr>
          <p:cNvSpPr/>
          <p:nvPr/>
        </p:nvSpPr>
        <p:spPr>
          <a:xfrm flipV="1">
            <a:off x="1141006" y="4023756"/>
            <a:ext cx="577586" cy="787303"/>
          </a:xfrm>
          <a:prstGeom prst="ben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DF2086D2-E567-444D-BD41-88CC8129F09C}"/>
              </a:ext>
            </a:extLst>
          </p:cNvPr>
          <p:cNvSpPr txBox="1"/>
          <p:nvPr/>
        </p:nvSpPr>
        <p:spPr>
          <a:xfrm>
            <a:off x="1771862" y="1955197"/>
            <a:ext cx="3179075" cy="461665"/>
          </a:xfrm>
          <a:prstGeom prst="rect">
            <a:avLst/>
          </a:prstGeom>
          <a:noFill/>
        </p:spPr>
        <p:txBody>
          <a:bodyPr wrap="none" rtlCol="0">
            <a:spAutoFit/>
          </a:bodyPr>
          <a:lstStyle/>
          <a:p>
            <a:r>
              <a:rPr lang="en-US" sz="2400" b="1" dirty="0"/>
              <a:t>High = High Elaboration</a:t>
            </a:r>
          </a:p>
        </p:txBody>
      </p:sp>
      <p:sp>
        <p:nvSpPr>
          <p:cNvPr id="6" name="TextBox 5">
            <a:extLst>
              <a:ext uri="{FF2B5EF4-FFF2-40B4-BE49-F238E27FC236}">
                <a16:creationId xmlns:a16="http://schemas.microsoft.com/office/drawing/2014/main" id="{131AB90B-9FC8-2848-8951-41A6437DE039}"/>
              </a:ext>
            </a:extLst>
          </p:cNvPr>
          <p:cNvSpPr txBox="1"/>
          <p:nvPr/>
        </p:nvSpPr>
        <p:spPr>
          <a:xfrm>
            <a:off x="1771862" y="4407063"/>
            <a:ext cx="3118611" cy="461665"/>
          </a:xfrm>
          <a:prstGeom prst="rect">
            <a:avLst/>
          </a:prstGeom>
          <a:noFill/>
        </p:spPr>
        <p:txBody>
          <a:bodyPr wrap="none" rtlCol="0">
            <a:spAutoFit/>
          </a:bodyPr>
          <a:lstStyle/>
          <a:p>
            <a:r>
              <a:rPr lang="en-US" dirty="0"/>
              <a:t> </a:t>
            </a:r>
            <a:r>
              <a:rPr lang="en-US" sz="2400" b="1" dirty="0"/>
              <a:t>Low = Low Elaboration</a:t>
            </a:r>
          </a:p>
        </p:txBody>
      </p:sp>
      <p:sp>
        <p:nvSpPr>
          <p:cNvPr id="7" name="Rounded Rectangle 6">
            <a:extLst>
              <a:ext uri="{FF2B5EF4-FFF2-40B4-BE49-F238E27FC236}">
                <a16:creationId xmlns:a16="http://schemas.microsoft.com/office/drawing/2014/main" id="{7CCEC1DD-E0D2-4141-91FE-18C33624A38D}"/>
              </a:ext>
            </a:extLst>
          </p:cNvPr>
          <p:cNvSpPr/>
          <p:nvPr/>
        </p:nvSpPr>
        <p:spPr>
          <a:xfrm>
            <a:off x="5935947" y="2448737"/>
            <a:ext cx="2133600" cy="1937295"/>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Persuasion</a:t>
            </a:r>
          </a:p>
        </p:txBody>
      </p:sp>
      <p:sp>
        <p:nvSpPr>
          <p:cNvPr id="8" name="TextBox 7">
            <a:extLst>
              <a:ext uri="{FF2B5EF4-FFF2-40B4-BE49-F238E27FC236}">
                <a16:creationId xmlns:a16="http://schemas.microsoft.com/office/drawing/2014/main" id="{EFCBCC70-F80F-DC44-AD4F-77B64499F3C5}"/>
              </a:ext>
            </a:extLst>
          </p:cNvPr>
          <p:cNvSpPr txBox="1"/>
          <p:nvPr/>
        </p:nvSpPr>
        <p:spPr>
          <a:xfrm>
            <a:off x="6576292" y="1935534"/>
            <a:ext cx="880113" cy="461665"/>
          </a:xfrm>
          <a:prstGeom prst="rect">
            <a:avLst/>
          </a:prstGeom>
          <a:noFill/>
        </p:spPr>
        <p:txBody>
          <a:bodyPr wrap="none" rtlCol="0">
            <a:spAutoFit/>
          </a:bodyPr>
          <a:lstStyle/>
          <a:p>
            <a:r>
              <a:rPr lang="en-US" sz="2400" b="1" dirty="0"/>
              <a:t>More</a:t>
            </a:r>
          </a:p>
        </p:txBody>
      </p:sp>
      <p:sp>
        <p:nvSpPr>
          <p:cNvPr id="9" name="TextBox 8">
            <a:extLst>
              <a:ext uri="{FF2B5EF4-FFF2-40B4-BE49-F238E27FC236}">
                <a16:creationId xmlns:a16="http://schemas.microsoft.com/office/drawing/2014/main" id="{B6EFC3CC-CAD9-514F-B993-1A7A3BE26890}"/>
              </a:ext>
            </a:extLst>
          </p:cNvPr>
          <p:cNvSpPr txBox="1"/>
          <p:nvPr/>
        </p:nvSpPr>
        <p:spPr>
          <a:xfrm>
            <a:off x="6618460" y="4386032"/>
            <a:ext cx="716863" cy="461665"/>
          </a:xfrm>
          <a:prstGeom prst="rect">
            <a:avLst/>
          </a:prstGeom>
          <a:noFill/>
        </p:spPr>
        <p:txBody>
          <a:bodyPr wrap="none" rtlCol="0">
            <a:spAutoFit/>
          </a:bodyPr>
          <a:lstStyle/>
          <a:p>
            <a:r>
              <a:rPr lang="en-US" sz="2400" b="1" dirty="0"/>
              <a:t>Less</a:t>
            </a:r>
          </a:p>
        </p:txBody>
      </p:sp>
      <p:sp>
        <p:nvSpPr>
          <p:cNvPr id="10" name="Right Arrow 9">
            <a:extLst>
              <a:ext uri="{FF2B5EF4-FFF2-40B4-BE49-F238E27FC236}">
                <a16:creationId xmlns:a16="http://schemas.microsoft.com/office/drawing/2014/main" id="{C991EECD-FD31-DC4F-BDDB-332386013674}"/>
              </a:ext>
            </a:extLst>
          </p:cNvPr>
          <p:cNvSpPr/>
          <p:nvPr/>
        </p:nvSpPr>
        <p:spPr>
          <a:xfrm>
            <a:off x="4890472" y="4452471"/>
            <a:ext cx="1251587" cy="358588"/>
          </a:xfrm>
          <a:prstGeom prst="rightArrow">
            <a:avLst/>
          </a:prstGeom>
          <a:gradFill flip="none" rotWithShape="1">
            <a:gsLst>
              <a:gs pos="48000">
                <a:schemeClr val="tx1">
                  <a:lumMod val="50000"/>
                  <a:lumOff val="50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8C40D943-F9E4-0949-A323-D21167156943}"/>
              </a:ext>
            </a:extLst>
          </p:cNvPr>
          <p:cNvSpPr/>
          <p:nvPr/>
        </p:nvSpPr>
        <p:spPr>
          <a:xfrm>
            <a:off x="4890472" y="2006735"/>
            <a:ext cx="1251587" cy="358588"/>
          </a:xfrm>
          <a:prstGeom prst="rightArrow">
            <a:avLst/>
          </a:prstGeom>
          <a:gradFill flip="none" rotWithShape="1">
            <a:gsLst>
              <a:gs pos="48000">
                <a:schemeClr val="tx1">
                  <a:lumMod val="50000"/>
                  <a:lumOff val="50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Bent Arrow 11">
            <a:extLst>
              <a:ext uri="{FF2B5EF4-FFF2-40B4-BE49-F238E27FC236}">
                <a16:creationId xmlns:a16="http://schemas.microsoft.com/office/drawing/2014/main" id="{13565697-4540-7840-92CE-9283C6238D30}"/>
              </a:ext>
            </a:extLst>
          </p:cNvPr>
          <p:cNvSpPr/>
          <p:nvPr/>
        </p:nvSpPr>
        <p:spPr>
          <a:xfrm>
            <a:off x="1141006" y="2046941"/>
            <a:ext cx="577586" cy="787303"/>
          </a:xfrm>
          <a:prstGeom prst="ben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a:extLst>
              <a:ext uri="{FF2B5EF4-FFF2-40B4-BE49-F238E27FC236}">
                <a16:creationId xmlns:a16="http://schemas.microsoft.com/office/drawing/2014/main" id="{28EC721C-ABBB-3540-8BD4-C6988CC8499B}"/>
              </a:ext>
            </a:extLst>
          </p:cNvPr>
          <p:cNvSpPr/>
          <p:nvPr/>
        </p:nvSpPr>
        <p:spPr>
          <a:xfrm>
            <a:off x="362999" y="2855259"/>
            <a:ext cx="2133600" cy="1147482"/>
          </a:xfrm>
          <a:prstGeom prst="round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Cognitive Processing</a:t>
            </a:r>
          </a:p>
        </p:txBody>
      </p:sp>
      <p:sp>
        <p:nvSpPr>
          <p:cNvPr id="14" name="Rounded Rectangle 13">
            <a:extLst>
              <a:ext uri="{FF2B5EF4-FFF2-40B4-BE49-F238E27FC236}">
                <a16:creationId xmlns:a16="http://schemas.microsoft.com/office/drawing/2014/main" id="{6EB8956E-B4D4-1C4C-B12D-3EDC5A0DFE4C}"/>
              </a:ext>
            </a:extLst>
          </p:cNvPr>
          <p:cNvSpPr/>
          <p:nvPr/>
        </p:nvSpPr>
        <p:spPr>
          <a:xfrm>
            <a:off x="9375295" y="2421494"/>
            <a:ext cx="2133600" cy="1937295"/>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1">
                    <a:lumMod val="50000"/>
                  </a:schemeClr>
                </a:solidFill>
              </a:rPr>
              <a:t>Attitude Change</a:t>
            </a:r>
          </a:p>
        </p:txBody>
      </p:sp>
      <p:sp>
        <p:nvSpPr>
          <p:cNvPr id="16" name="Right Arrow 15">
            <a:extLst>
              <a:ext uri="{FF2B5EF4-FFF2-40B4-BE49-F238E27FC236}">
                <a16:creationId xmlns:a16="http://schemas.microsoft.com/office/drawing/2014/main" id="{1B7A7B9F-E660-A24D-A590-C6685575E74D}"/>
              </a:ext>
            </a:extLst>
          </p:cNvPr>
          <p:cNvSpPr/>
          <p:nvPr/>
        </p:nvSpPr>
        <p:spPr>
          <a:xfrm>
            <a:off x="8123708" y="2008691"/>
            <a:ext cx="1251587" cy="358588"/>
          </a:xfrm>
          <a:prstGeom prst="rightArrow">
            <a:avLst/>
          </a:prstGeom>
          <a:gradFill flip="none" rotWithShape="1">
            <a:gsLst>
              <a:gs pos="48000">
                <a:schemeClr val="tx1">
                  <a:lumMod val="50000"/>
                  <a:lumOff val="50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699A0F4-A31D-C748-821B-7DCA25270F3C}"/>
              </a:ext>
            </a:extLst>
          </p:cNvPr>
          <p:cNvSpPr txBox="1"/>
          <p:nvPr/>
        </p:nvSpPr>
        <p:spPr>
          <a:xfrm>
            <a:off x="9607089" y="1952503"/>
            <a:ext cx="1670009" cy="461665"/>
          </a:xfrm>
          <a:prstGeom prst="rect">
            <a:avLst/>
          </a:prstGeom>
          <a:noFill/>
        </p:spPr>
        <p:txBody>
          <a:bodyPr wrap="none" rtlCol="0">
            <a:spAutoFit/>
          </a:bodyPr>
          <a:lstStyle/>
          <a:p>
            <a:r>
              <a:rPr lang="en-US" sz="2400" b="1" dirty="0">
                <a:solidFill>
                  <a:srgbClr val="C00000"/>
                </a:solidFill>
              </a:rPr>
              <a:t>More Likely</a:t>
            </a:r>
          </a:p>
        </p:txBody>
      </p:sp>
      <p:sp>
        <p:nvSpPr>
          <p:cNvPr id="18" name="TextBox 17">
            <a:extLst>
              <a:ext uri="{FF2B5EF4-FFF2-40B4-BE49-F238E27FC236}">
                <a16:creationId xmlns:a16="http://schemas.microsoft.com/office/drawing/2014/main" id="{86843CEA-176E-6544-B36E-02500B86BFD3}"/>
              </a:ext>
            </a:extLst>
          </p:cNvPr>
          <p:cNvSpPr txBox="1"/>
          <p:nvPr/>
        </p:nvSpPr>
        <p:spPr>
          <a:xfrm>
            <a:off x="9688715" y="4435745"/>
            <a:ext cx="1506759" cy="461665"/>
          </a:xfrm>
          <a:prstGeom prst="rect">
            <a:avLst/>
          </a:prstGeom>
          <a:noFill/>
        </p:spPr>
        <p:txBody>
          <a:bodyPr wrap="none" rtlCol="0">
            <a:spAutoFit/>
          </a:bodyPr>
          <a:lstStyle/>
          <a:p>
            <a:r>
              <a:rPr lang="en-US" sz="2400" b="1" dirty="0">
                <a:solidFill>
                  <a:srgbClr val="C00000"/>
                </a:solidFill>
              </a:rPr>
              <a:t>Less Likely</a:t>
            </a:r>
          </a:p>
        </p:txBody>
      </p:sp>
      <p:sp>
        <p:nvSpPr>
          <p:cNvPr id="19" name="Right Arrow 18">
            <a:extLst>
              <a:ext uri="{FF2B5EF4-FFF2-40B4-BE49-F238E27FC236}">
                <a16:creationId xmlns:a16="http://schemas.microsoft.com/office/drawing/2014/main" id="{1127D488-2B75-8949-A77F-F9F8C650577E}"/>
              </a:ext>
            </a:extLst>
          </p:cNvPr>
          <p:cNvSpPr/>
          <p:nvPr/>
        </p:nvSpPr>
        <p:spPr>
          <a:xfrm>
            <a:off x="8110477" y="4437570"/>
            <a:ext cx="1251587" cy="358588"/>
          </a:xfrm>
          <a:prstGeom prst="rightArrow">
            <a:avLst/>
          </a:prstGeom>
          <a:gradFill flip="none" rotWithShape="1">
            <a:gsLst>
              <a:gs pos="48000">
                <a:schemeClr val="tx1">
                  <a:lumMod val="50000"/>
                  <a:lumOff val="50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013BE1-6BAA-D24A-9215-4BD63129930A}"/>
              </a:ext>
            </a:extLst>
          </p:cNvPr>
          <p:cNvSpPr/>
          <p:nvPr/>
        </p:nvSpPr>
        <p:spPr>
          <a:xfrm>
            <a:off x="8795588" y="1326786"/>
            <a:ext cx="2713307" cy="646331"/>
          </a:xfrm>
          <a:prstGeom prst="rect">
            <a:avLst/>
          </a:prstGeom>
        </p:spPr>
        <p:txBody>
          <a:bodyPr wrap="none">
            <a:spAutoFit/>
          </a:bodyPr>
          <a:lstStyle/>
          <a:p>
            <a:pPr algn="r"/>
            <a:r>
              <a:rPr lang="en-US" sz="3600" dirty="0">
                <a:solidFill>
                  <a:schemeClr val="accent1">
                    <a:lumMod val="75000"/>
                  </a:schemeClr>
                </a:solidFill>
                <a:latin typeface="+mj-lt"/>
              </a:rPr>
              <a:t>Central Route</a:t>
            </a:r>
          </a:p>
        </p:txBody>
      </p:sp>
      <p:sp>
        <p:nvSpPr>
          <p:cNvPr id="21" name="Rectangle 20">
            <a:extLst>
              <a:ext uri="{FF2B5EF4-FFF2-40B4-BE49-F238E27FC236}">
                <a16:creationId xmlns:a16="http://schemas.microsoft.com/office/drawing/2014/main" id="{FD1EB36C-9D49-C044-B290-A884382DDE33}"/>
              </a:ext>
            </a:extLst>
          </p:cNvPr>
          <p:cNvSpPr/>
          <p:nvPr/>
        </p:nvSpPr>
        <p:spPr>
          <a:xfrm>
            <a:off x="8132778" y="4796158"/>
            <a:ext cx="3376117" cy="646331"/>
          </a:xfrm>
          <a:prstGeom prst="rect">
            <a:avLst/>
          </a:prstGeom>
        </p:spPr>
        <p:txBody>
          <a:bodyPr wrap="none">
            <a:spAutoFit/>
          </a:bodyPr>
          <a:lstStyle/>
          <a:p>
            <a:pPr algn="r"/>
            <a:r>
              <a:rPr lang="en-US" sz="3600" dirty="0">
                <a:solidFill>
                  <a:schemeClr val="accent1">
                    <a:lumMod val="75000"/>
                  </a:schemeClr>
                </a:solidFill>
                <a:latin typeface="+mj-lt"/>
              </a:rPr>
              <a:t>Peripheral Route</a:t>
            </a:r>
          </a:p>
        </p:txBody>
      </p:sp>
    </p:spTree>
    <p:extLst>
      <p:ext uri="{BB962C8B-B14F-4D97-AF65-F5344CB8AC3E}">
        <p14:creationId xmlns:p14="http://schemas.microsoft.com/office/powerpoint/2010/main" val="421817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P spid="18" grpId="0"/>
      <p:bldP spid="19" grpId="0" animBg="1"/>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2DAC-9E83-F141-8502-BF0972A903ED}"/>
              </a:ext>
            </a:extLst>
          </p:cNvPr>
          <p:cNvSpPr>
            <a:spLocks noGrp="1"/>
          </p:cNvSpPr>
          <p:nvPr>
            <p:ph type="title"/>
          </p:nvPr>
        </p:nvSpPr>
        <p:spPr/>
        <p:txBody>
          <a:bodyPr/>
          <a:lstStyle/>
          <a:p>
            <a:r>
              <a:rPr lang="en-US" dirty="0"/>
              <a:t>Two Theoretical Frameworks</a:t>
            </a:r>
          </a:p>
        </p:txBody>
      </p:sp>
      <p:sp>
        <p:nvSpPr>
          <p:cNvPr id="5" name="Rounded Rectangle 4">
            <a:extLst>
              <a:ext uri="{FF2B5EF4-FFF2-40B4-BE49-F238E27FC236}">
                <a16:creationId xmlns:a16="http://schemas.microsoft.com/office/drawing/2014/main" id="{6814EF8E-0878-DF49-AC10-F01044DF5E07}"/>
              </a:ext>
            </a:extLst>
          </p:cNvPr>
          <p:cNvSpPr/>
          <p:nvPr/>
        </p:nvSpPr>
        <p:spPr>
          <a:xfrm>
            <a:off x="6296832" y="2074448"/>
            <a:ext cx="3226512" cy="2047673"/>
          </a:xfrm>
          <a:prstGeom prst="roundRect">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Elaboration Likelihood </a:t>
            </a:r>
          </a:p>
          <a:p>
            <a:pPr algn="ctr"/>
            <a:r>
              <a:rPr lang="en-US" sz="2800" dirty="0"/>
              <a:t>Model</a:t>
            </a:r>
          </a:p>
        </p:txBody>
      </p:sp>
      <p:sp>
        <p:nvSpPr>
          <p:cNvPr id="6" name="Rounded Rectangle 5">
            <a:extLst>
              <a:ext uri="{FF2B5EF4-FFF2-40B4-BE49-F238E27FC236}">
                <a16:creationId xmlns:a16="http://schemas.microsoft.com/office/drawing/2014/main" id="{2E66F8E8-AFBE-B04B-9CF8-8BBE40D3B6A2}"/>
              </a:ext>
            </a:extLst>
          </p:cNvPr>
          <p:cNvSpPr/>
          <p:nvPr/>
        </p:nvSpPr>
        <p:spPr>
          <a:xfrm>
            <a:off x="2199558" y="2074448"/>
            <a:ext cx="3226512" cy="2047673"/>
          </a:xfrm>
          <a:prstGeom prst="roundRect">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Moral Foundations Theory</a:t>
            </a:r>
          </a:p>
        </p:txBody>
      </p:sp>
      <p:sp>
        <p:nvSpPr>
          <p:cNvPr id="7" name="Down Arrow 6">
            <a:extLst>
              <a:ext uri="{FF2B5EF4-FFF2-40B4-BE49-F238E27FC236}">
                <a16:creationId xmlns:a16="http://schemas.microsoft.com/office/drawing/2014/main" id="{844854BF-8BDB-264E-8E39-D14C6D033C30}"/>
              </a:ext>
            </a:extLst>
          </p:cNvPr>
          <p:cNvSpPr/>
          <p:nvPr/>
        </p:nvSpPr>
        <p:spPr>
          <a:xfrm>
            <a:off x="7580904" y="4195273"/>
            <a:ext cx="537882" cy="769194"/>
          </a:xfrm>
          <a:prstGeom prst="downArrow">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A983AF6-CEB6-3044-AC7C-9D88A80E6184}"/>
              </a:ext>
            </a:extLst>
          </p:cNvPr>
          <p:cNvSpPr/>
          <p:nvPr/>
        </p:nvSpPr>
        <p:spPr>
          <a:xfrm>
            <a:off x="6647130" y="5024454"/>
            <a:ext cx="2368854" cy="1431210"/>
          </a:xfrm>
          <a:prstGeom prst="roundRect">
            <a:avLst/>
          </a:prstGeom>
          <a:solidFill>
            <a:schemeClr val="accent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Source Credibility</a:t>
            </a:r>
          </a:p>
        </p:txBody>
      </p:sp>
    </p:spTree>
    <p:extLst>
      <p:ext uri="{BB962C8B-B14F-4D97-AF65-F5344CB8AC3E}">
        <p14:creationId xmlns:p14="http://schemas.microsoft.com/office/powerpoint/2010/main" val="194755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68C2-99C8-234F-81E2-69ED089C5499}"/>
              </a:ext>
            </a:extLst>
          </p:cNvPr>
          <p:cNvSpPr>
            <a:spLocks noGrp="1"/>
          </p:cNvSpPr>
          <p:nvPr>
            <p:ph type="title"/>
          </p:nvPr>
        </p:nvSpPr>
        <p:spPr/>
        <p:txBody>
          <a:bodyPr/>
          <a:lstStyle/>
          <a:p>
            <a:r>
              <a:rPr lang="en-US" dirty="0"/>
              <a:t>Source Credibility</a:t>
            </a:r>
          </a:p>
        </p:txBody>
      </p:sp>
      <p:sp>
        <p:nvSpPr>
          <p:cNvPr id="3" name="Content Placeholder 2">
            <a:extLst>
              <a:ext uri="{FF2B5EF4-FFF2-40B4-BE49-F238E27FC236}">
                <a16:creationId xmlns:a16="http://schemas.microsoft.com/office/drawing/2014/main" id="{F6FB27EF-520D-6143-987A-BD5606DADA36}"/>
              </a:ext>
            </a:extLst>
          </p:cNvPr>
          <p:cNvSpPr>
            <a:spLocks noGrp="1"/>
          </p:cNvSpPr>
          <p:nvPr>
            <p:ph idx="1"/>
          </p:nvPr>
        </p:nvSpPr>
        <p:spPr>
          <a:xfrm>
            <a:off x="838200" y="1464985"/>
            <a:ext cx="10515600" cy="1001527"/>
          </a:xfrm>
        </p:spPr>
        <p:txBody>
          <a:bodyPr>
            <a:normAutofit/>
          </a:bodyPr>
          <a:lstStyle/>
          <a:p>
            <a:pPr marL="0" indent="0">
              <a:lnSpc>
                <a:spcPct val="160000"/>
              </a:lnSpc>
              <a:buNone/>
            </a:pPr>
            <a:r>
              <a:rPr lang="en-US" dirty="0"/>
              <a:t>Qualities that influences attitudes </a:t>
            </a:r>
            <a:r>
              <a:rPr lang="en-US" sz="1400" dirty="0"/>
              <a:t>(Ohanian, 1990) </a:t>
            </a:r>
          </a:p>
        </p:txBody>
      </p:sp>
      <p:sp>
        <p:nvSpPr>
          <p:cNvPr id="5" name="TextBox 4">
            <a:extLst>
              <a:ext uri="{FF2B5EF4-FFF2-40B4-BE49-F238E27FC236}">
                <a16:creationId xmlns:a16="http://schemas.microsoft.com/office/drawing/2014/main" id="{CF9A8F00-324D-1C4E-83F8-017DBE9C900E}"/>
              </a:ext>
            </a:extLst>
          </p:cNvPr>
          <p:cNvSpPr txBox="1"/>
          <p:nvPr/>
        </p:nvSpPr>
        <p:spPr>
          <a:xfrm>
            <a:off x="7965031" y="2543163"/>
            <a:ext cx="2232838" cy="338554"/>
          </a:xfrm>
          <a:prstGeom prst="rect">
            <a:avLst/>
          </a:prstGeom>
          <a:noFill/>
        </p:spPr>
        <p:txBody>
          <a:bodyPr wrap="square" rtlCol="0">
            <a:spAutoFit/>
          </a:bodyPr>
          <a:lstStyle/>
          <a:p>
            <a:r>
              <a:rPr lang="en-US" sz="1600" dirty="0"/>
              <a:t>General assumptions</a:t>
            </a:r>
          </a:p>
        </p:txBody>
      </p:sp>
      <p:sp>
        <p:nvSpPr>
          <p:cNvPr id="7" name="TextBox 6">
            <a:extLst>
              <a:ext uri="{FF2B5EF4-FFF2-40B4-BE49-F238E27FC236}">
                <a16:creationId xmlns:a16="http://schemas.microsoft.com/office/drawing/2014/main" id="{A16F7790-361C-8A4E-8DA5-E9094426A371}"/>
              </a:ext>
            </a:extLst>
          </p:cNvPr>
          <p:cNvSpPr txBox="1"/>
          <p:nvPr/>
        </p:nvSpPr>
        <p:spPr>
          <a:xfrm>
            <a:off x="7965031" y="3630268"/>
            <a:ext cx="2232838" cy="338554"/>
          </a:xfrm>
          <a:prstGeom prst="rect">
            <a:avLst/>
          </a:prstGeom>
          <a:noFill/>
        </p:spPr>
        <p:txBody>
          <a:bodyPr wrap="square" rtlCol="0">
            <a:spAutoFit/>
          </a:bodyPr>
          <a:lstStyle/>
          <a:p>
            <a:r>
              <a:rPr lang="en-US" sz="1600" dirty="0"/>
              <a:t>Labels</a:t>
            </a:r>
          </a:p>
        </p:txBody>
      </p:sp>
      <p:sp>
        <p:nvSpPr>
          <p:cNvPr id="8" name="TextBox 7">
            <a:extLst>
              <a:ext uri="{FF2B5EF4-FFF2-40B4-BE49-F238E27FC236}">
                <a16:creationId xmlns:a16="http://schemas.microsoft.com/office/drawing/2014/main" id="{1F015C11-F9FD-DC42-AD7F-0EE79512C47A}"/>
              </a:ext>
            </a:extLst>
          </p:cNvPr>
          <p:cNvSpPr txBox="1"/>
          <p:nvPr/>
        </p:nvSpPr>
        <p:spPr>
          <a:xfrm>
            <a:off x="7965031" y="4755591"/>
            <a:ext cx="2232838" cy="338554"/>
          </a:xfrm>
          <a:prstGeom prst="rect">
            <a:avLst/>
          </a:prstGeom>
          <a:noFill/>
        </p:spPr>
        <p:txBody>
          <a:bodyPr wrap="square" rtlCol="0">
            <a:spAutoFit/>
          </a:bodyPr>
          <a:lstStyle/>
          <a:p>
            <a:r>
              <a:rPr lang="en-US" sz="1600" dirty="0"/>
              <a:t>First glance</a:t>
            </a:r>
          </a:p>
        </p:txBody>
      </p:sp>
      <p:sp>
        <p:nvSpPr>
          <p:cNvPr id="9" name="TextBox 8">
            <a:extLst>
              <a:ext uri="{FF2B5EF4-FFF2-40B4-BE49-F238E27FC236}">
                <a16:creationId xmlns:a16="http://schemas.microsoft.com/office/drawing/2014/main" id="{FE7E6FB0-253D-EF4D-8F5E-BA2E728B73A5}"/>
              </a:ext>
            </a:extLst>
          </p:cNvPr>
          <p:cNvSpPr txBox="1"/>
          <p:nvPr/>
        </p:nvSpPr>
        <p:spPr>
          <a:xfrm>
            <a:off x="7965031" y="5810576"/>
            <a:ext cx="2232838" cy="338554"/>
          </a:xfrm>
          <a:prstGeom prst="rect">
            <a:avLst/>
          </a:prstGeom>
          <a:noFill/>
        </p:spPr>
        <p:txBody>
          <a:bodyPr wrap="square" rtlCol="0">
            <a:spAutoFit/>
          </a:bodyPr>
          <a:lstStyle/>
          <a:p>
            <a:r>
              <a:rPr lang="en-US" sz="1600" dirty="0"/>
              <a:t>First-hand experience</a:t>
            </a:r>
          </a:p>
        </p:txBody>
      </p:sp>
      <p:sp>
        <p:nvSpPr>
          <p:cNvPr id="11" name="Rounded Rectangle 10">
            <a:extLst>
              <a:ext uri="{FF2B5EF4-FFF2-40B4-BE49-F238E27FC236}">
                <a16:creationId xmlns:a16="http://schemas.microsoft.com/office/drawing/2014/main" id="{A681EA1C-E7F6-184A-956B-39B9B887B1CF}"/>
              </a:ext>
            </a:extLst>
          </p:cNvPr>
          <p:cNvSpPr/>
          <p:nvPr/>
        </p:nvSpPr>
        <p:spPr>
          <a:xfrm>
            <a:off x="2274274" y="3279926"/>
            <a:ext cx="2385850" cy="174028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Source</a:t>
            </a:r>
          </a:p>
          <a:p>
            <a:pPr algn="ctr"/>
            <a:r>
              <a:rPr lang="en-US" sz="3200" dirty="0">
                <a:solidFill>
                  <a:schemeClr val="bg1"/>
                </a:solidFill>
              </a:rPr>
              <a:t>Credibility</a:t>
            </a:r>
          </a:p>
        </p:txBody>
      </p:sp>
      <p:sp>
        <p:nvSpPr>
          <p:cNvPr id="12" name="Rounded Rectangle 11">
            <a:extLst>
              <a:ext uri="{FF2B5EF4-FFF2-40B4-BE49-F238E27FC236}">
                <a16:creationId xmlns:a16="http://schemas.microsoft.com/office/drawing/2014/main" id="{9C9185FF-617B-0245-B545-534F8C1A79F0}"/>
              </a:ext>
            </a:extLst>
          </p:cNvPr>
          <p:cNvSpPr/>
          <p:nvPr/>
        </p:nvSpPr>
        <p:spPr>
          <a:xfrm>
            <a:off x="5403740" y="2377018"/>
            <a:ext cx="2145918" cy="594408"/>
          </a:xfrm>
          <a:prstGeom prst="roundRect">
            <a:avLst/>
          </a:prstGeom>
          <a:solidFill>
            <a:schemeClr val="tx1">
              <a:lumMod val="50000"/>
              <a:lumOff val="50000"/>
            </a:schemeClr>
          </a:solidFill>
          <a:ln>
            <a:solidFill>
              <a:schemeClr val="tx1"/>
            </a:solid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Presumed</a:t>
            </a:r>
          </a:p>
        </p:txBody>
      </p:sp>
      <p:sp>
        <p:nvSpPr>
          <p:cNvPr id="13" name="Rounded Rectangle 12">
            <a:extLst>
              <a:ext uri="{FF2B5EF4-FFF2-40B4-BE49-F238E27FC236}">
                <a16:creationId xmlns:a16="http://schemas.microsoft.com/office/drawing/2014/main" id="{9C885BD3-B1DE-BE44-B09D-267C586821DA}"/>
              </a:ext>
            </a:extLst>
          </p:cNvPr>
          <p:cNvSpPr/>
          <p:nvPr/>
        </p:nvSpPr>
        <p:spPr>
          <a:xfrm>
            <a:off x="5403740" y="3421492"/>
            <a:ext cx="2145918" cy="594408"/>
          </a:xfrm>
          <a:prstGeom prst="roundRect">
            <a:avLst/>
          </a:prstGeom>
          <a:solidFill>
            <a:schemeClr val="tx1">
              <a:lumMod val="50000"/>
              <a:lumOff val="50000"/>
            </a:schemeClr>
          </a:solidFill>
          <a:ln>
            <a:solidFill>
              <a:schemeClr val="tx1"/>
            </a:solid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Reputed</a:t>
            </a:r>
          </a:p>
        </p:txBody>
      </p:sp>
      <p:sp>
        <p:nvSpPr>
          <p:cNvPr id="14" name="Rounded Rectangle 13">
            <a:extLst>
              <a:ext uri="{FF2B5EF4-FFF2-40B4-BE49-F238E27FC236}">
                <a16:creationId xmlns:a16="http://schemas.microsoft.com/office/drawing/2014/main" id="{C713EB11-4A40-E943-9BCA-2CC618172935}"/>
              </a:ext>
            </a:extLst>
          </p:cNvPr>
          <p:cNvSpPr/>
          <p:nvPr/>
        </p:nvSpPr>
        <p:spPr>
          <a:xfrm>
            <a:off x="5403740" y="4546815"/>
            <a:ext cx="2145918" cy="594408"/>
          </a:xfrm>
          <a:prstGeom prst="roundRect">
            <a:avLst/>
          </a:prstGeom>
          <a:solidFill>
            <a:schemeClr val="tx1">
              <a:lumMod val="50000"/>
              <a:lumOff val="50000"/>
            </a:schemeClr>
          </a:solidFill>
          <a:ln>
            <a:solidFill>
              <a:schemeClr val="tx1"/>
            </a:solid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Surface</a:t>
            </a:r>
          </a:p>
        </p:txBody>
      </p:sp>
      <p:sp>
        <p:nvSpPr>
          <p:cNvPr id="15" name="Rounded Rectangle 14">
            <a:extLst>
              <a:ext uri="{FF2B5EF4-FFF2-40B4-BE49-F238E27FC236}">
                <a16:creationId xmlns:a16="http://schemas.microsoft.com/office/drawing/2014/main" id="{FF31A9BD-0B5E-394F-9166-C049C2D443E3}"/>
              </a:ext>
            </a:extLst>
          </p:cNvPr>
          <p:cNvSpPr/>
          <p:nvPr/>
        </p:nvSpPr>
        <p:spPr>
          <a:xfrm>
            <a:off x="5403740" y="5682649"/>
            <a:ext cx="2145918" cy="594408"/>
          </a:xfrm>
          <a:prstGeom prst="roundRect">
            <a:avLst/>
          </a:prstGeom>
          <a:solidFill>
            <a:schemeClr val="tx1">
              <a:lumMod val="50000"/>
              <a:lumOff val="50000"/>
            </a:schemeClr>
          </a:solidFill>
          <a:ln>
            <a:solidFill>
              <a:schemeClr val="tx1"/>
            </a:solid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50" dirty="0">
                <a:solidFill>
                  <a:schemeClr val="bg1"/>
                </a:solidFill>
              </a:rPr>
              <a:t>Experienced</a:t>
            </a:r>
          </a:p>
        </p:txBody>
      </p:sp>
      <p:cxnSp>
        <p:nvCxnSpPr>
          <p:cNvPr id="17" name="Straight Connector 16">
            <a:extLst>
              <a:ext uri="{FF2B5EF4-FFF2-40B4-BE49-F238E27FC236}">
                <a16:creationId xmlns:a16="http://schemas.microsoft.com/office/drawing/2014/main" id="{5E5FFB49-B095-5545-B560-FE542A41C415}"/>
              </a:ext>
            </a:extLst>
          </p:cNvPr>
          <p:cNvCxnSpPr>
            <a:cxnSpLocks/>
            <a:stCxn id="12" idx="1"/>
            <a:endCxn id="11" idx="3"/>
          </p:cNvCxnSpPr>
          <p:nvPr/>
        </p:nvCxnSpPr>
        <p:spPr>
          <a:xfrm flipH="1">
            <a:off x="4660124" y="2674222"/>
            <a:ext cx="743616" cy="14758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D88E09-6070-7042-A545-AD834578347A}"/>
              </a:ext>
            </a:extLst>
          </p:cNvPr>
          <p:cNvCxnSpPr>
            <a:cxnSpLocks/>
            <a:stCxn id="13" idx="1"/>
            <a:endCxn id="11" idx="3"/>
          </p:cNvCxnSpPr>
          <p:nvPr/>
        </p:nvCxnSpPr>
        <p:spPr>
          <a:xfrm flipH="1">
            <a:off x="4660124" y="3718696"/>
            <a:ext cx="743616" cy="4313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DC8D1-AC88-7D43-A2EB-A29F1C3E05BD}"/>
              </a:ext>
            </a:extLst>
          </p:cNvPr>
          <p:cNvCxnSpPr>
            <a:cxnSpLocks/>
            <a:stCxn id="14" idx="1"/>
            <a:endCxn id="11" idx="3"/>
          </p:cNvCxnSpPr>
          <p:nvPr/>
        </p:nvCxnSpPr>
        <p:spPr>
          <a:xfrm flipH="1" flipV="1">
            <a:off x="4660124" y="4150070"/>
            <a:ext cx="743616" cy="693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9A2A27E-7741-9B46-B228-EB62C764505F}"/>
              </a:ext>
            </a:extLst>
          </p:cNvPr>
          <p:cNvCxnSpPr>
            <a:cxnSpLocks/>
            <a:stCxn id="15" idx="1"/>
            <a:endCxn id="11" idx="3"/>
          </p:cNvCxnSpPr>
          <p:nvPr/>
        </p:nvCxnSpPr>
        <p:spPr>
          <a:xfrm flipH="1" flipV="1">
            <a:off x="4660124" y="4150070"/>
            <a:ext cx="743616" cy="18297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3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5D12-38FB-1F48-82D1-F1ADBB53A983}"/>
              </a:ext>
            </a:extLst>
          </p:cNvPr>
          <p:cNvSpPr>
            <a:spLocks noGrp="1"/>
          </p:cNvSpPr>
          <p:nvPr>
            <p:ph type="title"/>
          </p:nvPr>
        </p:nvSpPr>
        <p:spPr/>
        <p:txBody>
          <a:bodyPr/>
          <a:lstStyle/>
          <a:p>
            <a:r>
              <a:rPr lang="en-US" dirty="0"/>
              <a:t>Source Credibility</a:t>
            </a:r>
          </a:p>
        </p:txBody>
      </p:sp>
      <p:sp>
        <p:nvSpPr>
          <p:cNvPr id="3" name="Content Placeholder 2">
            <a:extLst>
              <a:ext uri="{FF2B5EF4-FFF2-40B4-BE49-F238E27FC236}">
                <a16:creationId xmlns:a16="http://schemas.microsoft.com/office/drawing/2014/main" id="{8A8E5744-D9FC-A547-89BD-238AD5C1BD84}"/>
              </a:ext>
            </a:extLst>
          </p:cNvPr>
          <p:cNvSpPr>
            <a:spLocks noGrp="1"/>
          </p:cNvSpPr>
          <p:nvPr>
            <p:ph idx="1"/>
          </p:nvPr>
        </p:nvSpPr>
        <p:spPr/>
        <p:txBody>
          <a:bodyPr>
            <a:normAutofit/>
          </a:bodyPr>
          <a:lstStyle/>
          <a:p>
            <a:pPr>
              <a:lnSpc>
                <a:spcPct val="150000"/>
              </a:lnSpc>
            </a:pPr>
            <a:r>
              <a:rPr lang="en-US" sz="2600" dirty="0"/>
              <a:t>Logo</a:t>
            </a:r>
          </a:p>
          <a:p>
            <a:pPr lvl="1">
              <a:lnSpc>
                <a:spcPct val="150000"/>
              </a:lnSpc>
            </a:pPr>
            <a:r>
              <a:rPr lang="en-US" sz="2200" dirty="0"/>
              <a:t>Contributes to credibility </a:t>
            </a:r>
            <a:r>
              <a:rPr lang="en-US" dirty="0"/>
              <a:t>(Lowry, Wilson, &amp; Haig, 2014) </a:t>
            </a:r>
          </a:p>
          <a:p>
            <a:pPr lvl="1">
              <a:lnSpc>
                <a:spcPct val="150000"/>
              </a:lnSpc>
            </a:pPr>
            <a:r>
              <a:rPr lang="en-US" sz="2200" dirty="0"/>
              <a:t>Influences attitudes towards source </a:t>
            </a:r>
            <a:r>
              <a:rPr lang="en-US" dirty="0"/>
              <a:t>(Childers &amp; </a:t>
            </a:r>
            <a:r>
              <a:rPr lang="en-US" dirty="0" err="1"/>
              <a:t>Jass</a:t>
            </a:r>
            <a:r>
              <a:rPr lang="en-US" dirty="0"/>
              <a:t>, 2002) </a:t>
            </a:r>
          </a:p>
        </p:txBody>
      </p:sp>
      <p:pic>
        <p:nvPicPr>
          <p:cNvPr id="6" name="Content Placeholder 3">
            <a:extLst>
              <a:ext uri="{FF2B5EF4-FFF2-40B4-BE49-F238E27FC236}">
                <a16:creationId xmlns:a16="http://schemas.microsoft.com/office/drawing/2014/main" id="{6B38F03C-D684-2C4A-89F5-3F982B086AF0}"/>
              </a:ext>
            </a:extLst>
          </p:cNvPr>
          <p:cNvPicPr>
            <a:picLocks noChangeAspect="1"/>
          </p:cNvPicPr>
          <p:nvPr/>
        </p:nvPicPr>
        <p:blipFill>
          <a:blip r:embed="rId3"/>
          <a:stretch>
            <a:fillRect/>
          </a:stretch>
        </p:blipFill>
        <p:spPr>
          <a:xfrm>
            <a:off x="1999713" y="4210051"/>
            <a:ext cx="2958052" cy="1966912"/>
          </a:xfrm>
          <a:prstGeom prst="rect">
            <a:avLst/>
          </a:prstGeom>
          <a:effectLst>
            <a:outerShdw blurRad="266700" dist="38100" dir="4200000" sx="106000" sy="106000" algn="tl" rotWithShape="0">
              <a:prstClr val="black">
                <a:alpha val="40000"/>
              </a:prstClr>
            </a:outerShdw>
          </a:effectLst>
        </p:spPr>
      </p:pic>
      <p:pic>
        <p:nvPicPr>
          <p:cNvPr id="7" name="Picture 6">
            <a:extLst>
              <a:ext uri="{FF2B5EF4-FFF2-40B4-BE49-F238E27FC236}">
                <a16:creationId xmlns:a16="http://schemas.microsoft.com/office/drawing/2014/main" id="{1E99A970-B0D8-FD41-B733-1CAB9A3D2ACF}"/>
              </a:ext>
            </a:extLst>
          </p:cNvPr>
          <p:cNvPicPr>
            <a:picLocks noChangeAspect="1"/>
          </p:cNvPicPr>
          <p:nvPr/>
        </p:nvPicPr>
        <p:blipFill>
          <a:blip r:embed="rId4"/>
          <a:stretch>
            <a:fillRect/>
          </a:stretch>
        </p:blipFill>
        <p:spPr>
          <a:xfrm>
            <a:off x="7182044" y="4210051"/>
            <a:ext cx="2195038" cy="1966912"/>
          </a:xfrm>
          <a:prstGeom prst="rect">
            <a:avLst/>
          </a:prstGeom>
          <a:effectLst>
            <a:outerShdw blurRad="266700" dist="38100" dir="4200000" sx="106000" sy="106000" algn="tl" rotWithShape="0">
              <a:prstClr val="black">
                <a:alpha val="40000"/>
              </a:prstClr>
            </a:outerShdw>
          </a:effectLst>
        </p:spPr>
      </p:pic>
    </p:spTree>
    <p:extLst>
      <p:ext uri="{BB962C8B-B14F-4D97-AF65-F5344CB8AC3E}">
        <p14:creationId xmlns:p14="http://schemas.microsoft.com/office/powerpoint/2010/main" val="212836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A5CD-0708-EB45-A07E-074246F1F596}"/>
              </a:ext>
            </a:extLst>
          </p:cNvPr>
          <p:cNvSpPr>
            <a:spLocks noGrp="1"/>
          </p:cNvSpPr>
          <p:nvPr>
            <p:ph type="title"/>
          </p:nvPr>
        </p:nvSpPr>
        <p:spPr/>
        <p:txBody>
          <a:bodyPr/>
          <a:lstStyle/>
          <a:p>
            <a:r>
              <a:rPr lang="en-US" dirty="0"/>
              <a:t>Purpose</a:t>
            </a:r>
          </a:p>
        </p:txBody>
      </p:sp>
      <p:sp>
        <p:nvSpPr>
          <p:cNvPr id="6" name="Rounded Rectangle 5">
            <a:extLst>
              <a:ext uri="{FF2B5EF4-FFF2-40B4-BE49-F238E27FC236}">
                <a16:creationId xmlns:a16="http://schemas.microsoft.com/office/drawing/2014/main" id="{9CD6CCD1-32FE-4D44-B593-56427B294CF1}"/>
              </a:ext>
            </a:extLst>
          </p:cNvPr>
          <p:cNvSpPr/>
          <p:nvPr/>
        </p:nvSpPr>
        <p:spPr>
          <a:xfrm>
            <a:off x="736602" y="2719719"/>
            <a:ext cx="2496456" cy="1938992"/>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D9DA6FA-7DC3-1A4C-B74D-931C7F7C5975}"/>
              </a:ext>
            </a:extLst>
          </p:cNvPr>
          <p:cNvSpPr txBox="1"/>
          <p:nvPr/>
        </p:nvSpPr>
        <p:spPr>
          <a:xfrm>
            <a:off x="1234913" y="3027496"/>
            <a:ext cx="1499834" cy="1323439"/>
          </a:xfrm>
          <a:prstGeom prst="rect">
            <a:avLst/>
          </a:prstGeom>
          <a:noFill/>
        </p:spPr>
        <p:txBody>
          <a:bodyPr wrap="none" rtlCol="0">
            <a:spAutoFit/>
          </a:bodyPr>
          <a:lstStyle/>
          <a:p>
            <a:r>
              <a:rPr lang="en-US" sz="4000" dirty="0">
                <a:solidFill>
                  <a:schemeClr val="bg1"/>
                </a:solidFill>
              </a:rPr>
              <a:t>Moral</a:t>
            </a:r>
          </a:p>
          <a:p>
            <a:pPr algn="ctr"/>
            <a:r>
              <a:rPr lang="en-US" sz="4000" dirty="0">
                <a:solidFill>
                  <a:schemeClr val="bg1"/>
                </a:solidFill>
              </a:rPr>
              <a:t>Frame</a:t>
            </a:r>
          </a:p>
        </p:txBody>
      </p:sp>
      <p:sp>
        <p:nvSpPr>
          <p:cNvPr id="15" name="Rounded Rectangle 14">
            <a:extLst>
              <a:ext uri="{FF2B5EF4-FFF2-40B4-BE49-F238E27FC236}">
                <a16:creationId xmlns:a16="http://schemas.microsoft.com/office/drawing/2014/main" id="{2D123583-03FE-7C41-8D21-1990C0106458}"/>
              </a:ext>
            </a:extLst>
          </p:cNvPr>
          <p:cNvSpPr/>
          <p:nvPr/>
        </p:nvSpPr>
        <p:spPr>
          <a:xfrm>
            <a:off x="4301046" y="2719719"/>
            <a:ext cx="2496456" cy="1938992"/>
          </a:xfrm>
          <a:prstGeom prst="roundRec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02222B5D-0FDD-BB49-B9FF-3CA268DA5739}"/>
              </a:ext>
            </a:extLst>
          </p:cNvPr>
          <p:cNvSpPr txBox="1"/>
          <p:nvPr/>
        </p:nvSpPr>
        <p:spPr>
          <a:xfrm>
            <a:off x="4400723" y="2719719"/>
            <a:ext cx="2297103" cy="1938992"/>
          </a:xfrm>
          <a:prstGeom prst="rect">
            <a:avLst/>
          </a:prstGeom>
          <a:noFill/>
          <a:ln>
            <a:noFill/>
          </a:ln>
        </p:spPr>
        <p:txBody>
          <a:bodyPr wrap="none" rtlCol="0">
            <a:spAutoFit/>
          </a:bodyPr>
          <a:lstStyle/>
          <a:p>
            <a:pPr algn="ctr"/>
            <a:r>
              <a:rPr lang="en-US" sz="4000" dirty="0">
                <a:solidFill>
                  <a:schemeClr val="bg1"/>
                </a:solidFill>
              </a:rPr>
              <a:t>Perceived</a:t>
            </a:r>
          </a:p>
          <a:p>
            <a:pPr algn="ctr"/>
            <a:r>
              <a:rPr lang="en-US" sz="4000" dirty="0">
                <a:solidFill>
                  <a:schemeClr val="bg1"/>
                </a:solidFill>
              </a:rPr>
              <a:t>Source</a:t>
            </a:r>
          </a:p>
          <a:p>
            <a:pPr algn="ctr"/>
            <a:r>
              <a:rPr lang="en-US" sz="4000" dirty="0">
                <a:solidFill>
                  <a:schemeClr val="bg1"/>
                </a:solidFill>
              </a:rPr>
              <a:t>Credibility</a:t>
            </a:r>
          </a:p>
        </p:txBody>
      </p:sp>
      <p:sp>
        <p:nvSpPr>
          <p:cNvPr id="17" name="Right Arrow 16">
            <a:extLst>
              <a:ext uri="{FF2B5EF4-FFF2-40B4-BE49-F238E27FC236}">
                <a16:creationId xmlns:a16="http://schemas.microsoft.com/office/drawing/2014/main" id="{8DBB80A2-C32F-5542-AB0E-B0E57FFE33AE}"/>
              </a:ext>
            </a:extLst>
          </p:cNvPr>
          <p:cNvSpPr/>
          <p:nvPr/>
        </p:nvSpPr>
        <p:spPr>
          <a:xfrm>
            <a:off x="7117806" y="3381407"/>
            <a:ext cx="926412" cy="612582"/>
          </a:xfrm>
          <a:prstGeom prst="right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DF055BDF-7BD1-B64A-A334-4EE42DEF02C8}"/>
              </a:ext>
            </a:extLst>
          </p:cNvPr>
          <p:cNvSpPr/>
          <p:nvPr/>
        </p:nvSpPr>
        <p:spPr>
          <a:xfrm>
            <a:off x="8262210" y="2719719"/>
            <a:ext cx="3387246" cy="1938992"/>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E17B3F4-E2AD-5942-8F4A-1D951F867CD9}"/>
              </a:ext>
            </a:extLst>
          </p:cNvPr>
          <p:cNvSpPr txBox="1"/>
          <p:nvPr/>
        </p:nvSpPr>
        <p:spPr>
          <a:xfrm>
            <a:off x="8348950" y="3049774"/>
            <a:ext cx="3213765" cy="1323439"/>
          </a:xfrm>
          <a:prstGeom prst="rect">
            <a:avLst/>
          </a:prstGeom>
          <a:noFill/>
        </p:spPr>
        <p:txBody>
          <a:bodyPr wrap="none" rtlCol="0">
            <a:spAutoFit/>
          </a:bodyPr>
          <a:lstStyle/>
          <a:p>
            <a:pPr algn="ctr"/>
            <a:r>
              <a:rPr lang="en-US" sz="4000" dirty="0">
                <a:solidFill>
                  <a:schemeClr val="bg1"/>
                </a:solidFill>
              </a:rPr>
              <a:t>Environmental</a:t>
            </a:r>
          </a:p>
          <a:p>
            <a:pPr algn="ctr"/>
            <a:r>
              <a:rPr lang="en-US" sz="4000" dirty="0">
                <a:solidFill>
                  <a:schemeClr val="bg1"/>
                </a:solidFill>
              </a:rPr>
              <a:t>Attitudes</a:t>
            </a:r>
          </a:p>
        </p:txBody>
      </p:sp>
      <p:sp>
        <p:nvSpPr>
          <p:cNvPr id="21" name="Plus 20">
            <a:extLst>
              <a:ext uri="{FF2B5EF4-FFF2-40B4-BE49-F238E27FC236}">
                <a16:creationId xmlns:a16="http://schemas.microsoft.com/office/drawing/2014/main" id="{5993EED3-8FE3-EC4F-A29D-609DC0B59BAB}"/>
              </a:ext>
            </a:extLst>
          </p:cNvPr>
          <p:cNvSpPr/>
          <p:nvPr/>
        </p:nvSpPr>
        <p:spPr>
          <a:xfrm>
            <a:off x="3424115" y="3429000"/>
            <a:ext cx="624114" cy="564989"/>
          </a:xfrm>
          <a:prstGeom prst="mathPlus">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0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5" grpId="0" animBg="1"/>
      <p:bldP spid="16" grpId="0"/>
      <p:bldP spid="17" grpId="0" animBg="1"/>
      <p:bldP spid="19" grpId="0" animBg="1"/>
      <p:bldP spid="20" grpId="0"/>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C8F586B9-B44E-7B48-AF9C-44B74B68518A}"/>
              </a:ext>
            </a:extLst>
          </p:cNvPr>
          <p:cNvCxnSpPr>
            <a:cxnSpLocks/>
            <a:stCxn id="9" idx="3"/>
            <a:endCxn id="58" idx="1"/>
          </p:cNvCxnSpPr>
          <p:nvPr/>
        </p:nvCxnSpPr>
        <p:spPr>
          <a:xfrm>
            <a:off x="8835343" y="4034606"/>
            <a:ext cx="558341" cy="14881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545CAF-A48D-8044-90BE-1EE39631E4CC}"/>
              </a:ext>
            </a:extLst>
          </p:cNvPr>
          <p:cNvCxnSpPr>
            <a:cxnSpLocks/>
            <a:stCxn id="9" idx="3"/>
            <a:endCxn id="163" idx="1"/>
          </p:cNvCxnSpPr>
          <p:nvPr/>
        </p:nvCxnSpPr>
        <p:spPr>
          <a:xfrm flipV="1">
            <a:off x="8835343" y="3184847"/>
            <a:ext cx="594173" cy="84975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79D082-1437-EB48-B753-2095F0F8B8B3}"/>
              </a:ext>
            </a:extLst>
          </p:cNvPr>
          <p:cNvCxnSpPr>
            <a:cxnSpLocks/>
            <a:stCxn id="9" idx="3"/>
            <a:endCxn id="131" idx="1"/>
          </p:cNvCxnSpPr>
          <p:nvPr/>
        </p:nvCxnSpPr>
        <p:spPr>
          <a:xfrm flipV="1">
            <a:off x="8835343" y="2308020"/>
            <a:ext cx="594174" cy="172658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28C7C6F-BBB9-5C47-9618-8A592C37ACBB}"/>
              </a:ext>
            </a:extLst>
          </p:cNvPr>
          <p:cNvCxnSpPr>
            <a:cxnSpLocks/>
            <a:stCxn id="9" idx="3"/>
            <a:endCxn id="35" idx="1"/>
          </p:cNvCxnSpPr>
          <p:nvPr/>
        </p:nvCxnSpPr>
        <p:spPr>
          <a:xfrm>
            <a:off x="8835343" y="4034606"/>
            <a:ext cx="594175" cy="16768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6117063A-C70D-CD46-9633-101B7F53F387}"/>
              </a:ext>
            </a:extLst>
          </p:cNvPr>
          <p:cNvSpPr>
            <a:spLocks noGrp="1"/>
          </p:cNvSpPr>
          <p:nvPr>
            <p:ph type="title"/>
          </p:nvPr>
        </p:nvSpPr>
        <p:spPr/>
        <p:txBody>
          <a:bodyPr/>
          <a:lstStyle/>
          <a:p>
            <a:r>
              <a:rPr lang="en-US" dirty="0"/>
              <a:t>Materials and Procedure</a:t>
            </a:r>
          </a:p>
        </p:txBody>
      </p:sp>
      <p:sp>
        <p:nvSpPr>
          <p:cNvPr id="58" name="Rounded Rectangle 57">
            <a:extLst>
              <a:ext uri="{FF2B5EF4-FFF2-40B4-BE49-F238E27FC236}">
                <a16:creationId xmlns:a16="http://schemas.microsoft.com/office/drawing/2014/main" id="{8D69ED50-5153-2B47-BBDE-49C67377FF28}"/>
              </a:ext>
            </a:extLst>
          </p:cNvPr>
          <p:cNvSpPr/>
          <p:nvPr/>
        </p:nvSpPr>
        <p:spPr>
          <a:xfrm>
            <a:off x="9393684" y="4947510"/>
            <a:ext cx="1909925" cy="1150491"/>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News Consumption Habits</a:t>
            </a:r>
          </a:p>
        </p:txBody>
      </p:sp>
      <p:sp>
        <p:nvSpPr>
          <p:cNvPr id="125" name="TextBox 124">
            <a:extLst>
              <a:ext uri="{FF2B5EF4-FFF2-40B4-BE49-F238E27FC236}">
                <a16:creationId xmlns:a16="http://schemas.microsoft.com/office/drawing/2014/main" id="{B380826E-9831-1A46-B052-24F57C167BE6}"/>
              </a:ext>
            </a:extLst>
          </p:cNvPr>
          <p:cNvSpPr txBox="1"/>
          <p:nvPr/>
        </p:nvSpPr>
        <p:spPr>
          <a:xfrm>
            <a:off x="1105021" y="1498078"/>
            <a:ext cx="1824730" cy="369332"/>
          </a:xfrm>
          <a:prstGeom prst="rect">
            <a:avLst/>
          </a:prstGeom>
          <a:noFill/>
        </p:spPr>
        <p:txBody>
          <a:bodyPr wrap="none" rtlCol="0">
            <a:spAutoFit/>
          </a:bodyPr>
          <a:lstStyle/>
          <a:p>
            <a:r>
              <a:rPr lang="en-US" b="1" dirty="0"/>
              <a:t>PRE</a:t>
            </a:r>
            <a:r>
              <a:rPr lang="en-US" dirty="0"/>
              <a:t>-EXPERIMENT</a:t>
            </a:r>
          </a:p>
        </p:txBody>
      </p:sp>
      <p:sp>
        <p:nvSpPr>
          <p:cNvPr id="126" name="TextBox 125">
            <a:extLst>
              <a:ext uri="{FF2B5EF4-FFF2-40B4-BE49-F238E27FC236}">
                <a16:creationId xmlns:a16="http://schemas.microsoft.com/office/drawing/2014/main" id="{06B05C8F-967B-6440-BBCA-23B92ABA2177}"/>
              </a:ext>
            </a:extLst>
          </p:cNvPr>
          <p:cNvSpPr txBox="1"/>
          <p:nvPr/>
        </p:nvSpPr>
        <p:spPr>
          <a:xfrm>
            <a:off x="5617297" y="1308231"/>
            <a:ext cx="1614160" cy="646331"/>
          </a:xfrm>
          <a:prstGeom prst="rect">
            <a:avLst/>
          </a:prstGeom>
          <a:noFill/>
        </p:spPr>
        <p:txBody>
          <a:bodyPr wrap="none" rtlCol="0">
            <a:spAutoFit/>
          </a:bodyPr>
          <a:lstStyle/>
          <a:p>
            <a:pPr algn="ctr"/>
            <a:r>
              <a:rPr lang="en-US" dirty="0"/>
              <a:t>EXPERIMENTAL</a:t>
            </a:r>
          </a:p>
          <a:p>
            <a:pPr algn="ctr"/>
            <a:r>
              <a:rPr lang="en-US" dirty="0"/>
              <a:t>INTERVENTION</a:t>
            </a:r>
          </a:p>
        </p:txBody>
      </p:sp>
      <p:sp>
        <p:nvSpPr>
          <p:cNvPr id="129" name="TextBox 128">
            <a:extLst>
              <a:ext uri="{FF2B5EF4-FFF2-40B4-BE49-F238E27FC236}">
                <a16:creationId xmlns:a16="http://schemas.microsoft.com/office/drawing/2014/main" id="{E046C0D1-2726-5045-B45D-C043B18D57F3}"/>
              </a:ext>
            </a:extLst>
          </p:cNvPr>
          <p:cNvSpPr txBox="1"/>
          <p:nvPr/>
        </p:nvSpPr>
        <p:spPr>
          <a:xfrm>
            <a:off x="9364547" y="1497160"/>
            <a:ext cx="1971374" cy="369332"/>
          </a:xfrm>
          <a:prstGeom prst="rect">
            <a:avLst/>
          </a:prstGeom>
          <a:noFill/>
        </p:spPr>
        <p:txBody>
          <a:bodyPr wrap="none" rtlCol="0">
            <a:spAutoFit/>
          </a:bodyPr>
          <a:lstStyle/>
          <a:p>
            <a:r>
              <a:rPr lang="en-US" b="1" dirty="0"/>
              <a:t>POST</a:t>
            </a:r>
            <a:r>
              <a:rPr lang="en-US" dirty="0"/>
              <a:t>-EXPERIMENT</a:t>
            </a:r>
          </a:p>
        </p:txBody>
      </p:sp>
      <p:sp>
        <p:nvSpPr>
          <p:cNvPr id="131" name="Rounded Rectangle 130">
            <a:extLst>
              <a:ext uri="{FF2B5EF4-FFF2-40B4-BE49-F238E27FC236}">
                <a16:creationId xmlns:a16="http://schemas.microsoft.com/office/drawing/2014/main" id="{A62DA5AC-A58B-0147-A048-3062DF3BE3C3}"/>
              </a:ext>
            </a:extLst>
          </p:cNvPr>
          <p:cNvSpPr/>
          <p:nvPr/>
        </p:nvSpPr>
        <p:spPr>
          <a:xfrm>
            <a:off x="9429517" y="1973286"/>
            <a:ext cx="1909924" cy="669468"/>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Environmental Attitudes</a:t>
            </a:r>
          </a:p>
        </p:txBody>
      </p:sp>
      <p:sp>
        <p:nvSpPr>
          <p:cNvPr id="31" name="Rounded Rectangle 30">
            <a:extLst>
              <a:ext uri="{FF2B5EF4-FFF2-40B4-BE49-F238E27FC236}">
                <a16:creationId xmlns:a16="http://schemas.microsoft.com/office/drawing/2014/main" id="{77432D05-C508-8943-B788-CC047AC0D1CD}"/>
              </a:ext>
            </a:extLst>
          </p:cNvPr>
          <p:cNvSpPr/>
          <p:nvPr/>
        </p:nvSpPr>
        <p:spPr>
          <a:xfrm>
            <a:off x="2182921" y="2436538"/>
            <a:ext cx="1909924" cy="30112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6" name="Rounded Rectangle 25">
            <a:extLst>
              <a:ext uri="{FF2B5EF4-FFF2-40B4-BE49-F238E27FC236}">
                <a16:creationId xmlns:a16="http://schemas.microsoft.com/office/drawing/2014/main" id="{195EC4CC-AEB8-A046-B767-15E8E55A2B19}"/>
              </a:ext>
            </a:extLst>
          </p:cNvPr>
          <p:cNvSpPr/>
          <p:nvPr/>
        </p:nvSpPr>
        <p:spPr>
          <a:xfrm>
            <a:off x="2450837" y="4623351"/>
            <a:ext cx="1374092" cy="58717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IAT</a:t>
            </a:r>
          </a:p>
          <a:p>
            <a:pPr algn="ctr"/>
            <a:r>
              <a:rPr lang="en-US" sz="1600" dirty="0">
                <a:sym typeface="Symbol" pitchFamily="2" charset="2"/>
              </a:rPr>
              <a:t></a:t>
            </a:r>
            <a:r>
              <a:rPr lang="en-US" sz="1600" dirty="0"/>
              <a:t> =  </a:t>
            </a:r>
            <a:r>
              <a:rPr lang="en-US" dirty="0">
                <a:sym typeface="Symbol" pitchFamily="2" charset="2"/>
              </a:rPr>
              <a:t></a:t>
            </a:r>
            <a:r>
              <a:rPr lang="en-US" sz="1600" dirty="0"/>
              <a:t> .75</a:t>
            </a:r>
          </a:p>
        </p:txBody>
      </p:sp>
      <p:sp>
        <p:nvSpPr>
          <p:cNvPr id="32" name="Rounded Rectangle 31">
            <a:extLst>
              <a:ext uri="{FF2B5EF4-FFF2-40B4-BE49-F238E27FC236}">
                <a16:creationId xmlns:a16="http://schemas.microsoft.com/office/drawing/2014/main" id="{62D9CFF2-169B-3E49-9B29-C3D9E2CE287C}"/>
              </a:ext>
            </a:extLst>
          </p:cNvPr>
          <p:cNvSpPr/>
          <p:nvPr/>
        </p:nvSpPr>
        <p:spPr>
          <a:xfrm>
            <a:off x="2450837" y="3637416"/>
            <a:ext cx="1374092" cy="58717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EAI</a:t>
            </a:r>
          </a:p>
          <a:p>
            <a:pPr algn="ctr"/>
            <a:r>
              <a:rPr lang="en-US" sz="1600" dirty="0">
                <a:sym typeface="Symbol" pitchFamily="2" charset="2"/>
              </a:rPr>
              <a:t></a:t>
            </a:r>
            <a:r>
              <a:rPr lang="en-US" sz="1600" dirty="0"/>
              <a:t> =  .62-90</a:t>
            </a:r>
          </a:p>
        </p:txBody>
      </p:sp>
      <p:sp>
        <p:nvSpPr>
          <p:cNvPr id="116" name="TextBox 115">
            <a:extLst>
              <a:ext uri="{FF2B5EF4-FFF2-40B4-BE49-F238E27FC236}">
                <a16:creationId xmlns:a16="http://schemas.microsoft.com/office/drawing/2014/main" id="{1DCCC300-844D-1146-B93C-C7D38B1D08B0}"/>
              </a:ext>
            </a:extLst>
          </p:cNvPr>
          <p:cNvSpPr txBox="1"/>
          <p:nvPr/>
        </p:nvSpPr>
        <p:spPr>
          <a:xfrm>
            <a:off x="2712126" y="3269094"/>
            <a:ext cx="851515" cy="369332"/>
          </a:xfrm>
          <a:prstGeom prst="rect">
            <a:avLst/>
          </a:prstGeom>
          <a:noFill/>
        </p:spPr>
        <p:txBody>
          <a:bodyPr wrap="none" rtlCol="0">
            <a:spAutoFit/>
          </a:bodyPr>
          <a:lstStyle/>
          <a:p>
            <a:pPr algn="ctr"/>
            <a:r>
              <a:rPr lang="en-US" i="1" dirty="0">
                <a:solidFill>
                  <a:schemeClr val="bg1"/>
                </a:solidFill>
              </a:rPr>
              <a:t>Explicit</a:t>
            </a:r>
          </a:p>
        </p:txBody>
      </p:sp>
      <p:sp>
        <p:nvSpPr>
          <p:cNvPr id="117" name="TextBox 116">
            <a:extLst>
              <a:ext uri="{FF2B5EF4-FFF2-40B4-BE49-F238E27FC236}">
                <a16:creationId xmlns:a16="http://schemas.microsoft.com/office/drawing/2014/main" id="{1E04762C-DEF3-354F-8684-17506F84F2A2}"/>
              </a:ext>
            </a:extLst>
          </p:cNvPr>
          <p:cNvSpPr txBox="1"/>
          <p:nvPr/>
        </p:nvSpPr>
        <p:spPr>
          <a:xfrm>
            <a:off x="2696897" y="4244854"/>
            <a:ext cx="881972" cy="369332"/>
          </a:xfrm>
          <a:prstGeom prst="rect">
            <a:avLst/>
          </a:prstGeom>
          <a:noFill/>
        </p:spPr>
        <p:txBody>
          <a:bodyPr wrap="none" rtlCol="0">
            <a:spAutoFit/>
          </a:bodyPr>
          <a:lstStyle/>
          <a:p>
            <a:pPr algn="ctr"/>
            <a:r>
              <a:rPr lang="en-US" i="1" dirty="0">
                <a:solidFill>
                  <a:schemeClr val="bg1"/>
                </a:solidFill>
              </a:rPr>
              <a:t>Implicit</a:t>
            </a:r>
          </a:p>
        </p:txBody>
      </p:sp>
      <p:sp>
        <p:nvSpPr>
          <p:cNvPr id="147" name="TextBox 146">
            <a:extLst>
              <a:ext uri="{FF2B5EF4-FFF2-40B4-BE49-F238E27FC236}">
                <a16:creationId xmlns:a16="http://schemas.microsoft.com/office/drawing/2014/main" id="{225557C9-6384-C149-AB63-2AE3D0AD7231}"/>
              </a:ext>
            </a:extLst>
          </p:cNvPr>
          <p:cNvSpPr txBox="1"/>
          <p:nvPr/>
        </p:nvSpPr>
        <p:spPr>
          <a:xfrm>
            <a:off x="2255230" y="2571005"/>
            <a:ext cx="1740733" cy="707886"/>
          </a:xfrm>
          <a:prstGeom prst="rect">
            <a:avLst/>
          </a:prstGeom>
          <a:noFill/>
        </p:spPr>
        <p:txBody>
          <a:bodyPr wrap="none" rtlCol="0">
            <a:spAutoFit/>
          </a:bodyPr>
          <a:lstStyle/>
          <a:p>
            <a:pPr algn="ctr"/>
            <a:r>
              <a:rPr lang="en-US" sz="2000" b="1" dirty="0">
                <a:solidFill>
                  <a:schemeClr val="bg1"/>
                </a:solidFill>
              </a:rPr>
              <a:t>Environmental</a:t>
            </a:r>
          </a:p>
          <a:p>
            <a:pPr algn="ctr"/>
            <a:r>
              <a:rPr lang="en-US" sz="2000" b="1" dirty="0">
                <a:solidFill>
                  <a:schemeClr val="bg1"/>
                </a:solidFill>
              </a:rPr>
              <a:t> Attitudes</a:t>
            </a:r>
          </a:p>
        </p:txBody>
      </p:sp>
      <p:grpSp>
        <p:nvGrpSpPr>
          <p:cNvPr id="149" name="Group 148">
            <a:extLst>
              <a:ext uri="{FF2B5EF4-FFF2-40B4-BE49-F238E27FC236}">
                <a16:creationId xmlns:a16="http://schemas.microsoft.com/office/drawing/2014/main" id="{0BCC6A31-566A-3D4D-B75C-FD80CF1B0C05}"/>
              </a:ext>
            </a:extLst>
          </p:cNvPr>
          <p:cNvGrpSpPr/>
          <p:nvPr/>
        </p:nvGrpSpPr>
        <p:grpSpPr>
          <a:xfrm>
            <a:off x="200760" y="2436538"/>
            <a:ext cx="1768524" cy="3012421"/>
            <a:chOff x="372535" y="2065251"/>
            <a:chExt cx="1768524" cy="3012421"/>
          </a:xfrm>
        </p:grpSpPr>
        <p:sp>
          <p:nvSpPr>
            <p:cNvPr id="30" name="Rounded Rectangle 29">
              <a:extLst>
                <a:ext uri="{FF2B5EF4-FFF2-40B4-BE49-F238E27FC236}">
                  <a16:creationId xmlns:a16="http://schemas.microsoft.com/office/drawing/2014/main" id="{D3075802-814F-B84B-BFA3-A0269E48414B}"/>
                </a:ext>
              </a:extLst>
            </p:cNvPr>
            <p:cNvSpPr/>
            <p:nvPr/>
          </p:nvSpPr>
          <p:spPr>
            <a:xfrm>
              <a:off x="372535" y="2065251"/>
              <a:ext cx="1768524" cy="3012421"/>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 name="Rounded Rectangle 2">
              <a:extLst>
                <a:ext uri="{FF2B5EF4-FFF2-40B4-BE49-F238E27FC236}">
                  <a16:creationId xmlns:a16="http://schemas.microsoft.com/office/drawing/2014/main" id="{644538B7-EA34-134B-963E-4952708DC230}"/>
                </a:ext>
              </a:extLst>
            </p:cNvPr>
            <p:cNvSpPr/>
            <p:nvPr/>
          </p:nvSpPr>
          <p:spPr>
            <a:xfrm>
              <a:off x="872066" y="2741946"/>
              <a:ext cx="749968" cy="60864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Age</a:t>
              </a:r>
            </a:p>
          </p:txBody>
        </p:sp>
        <p:sp>
          <p:nvSpPr>
            <p:cNvPr id="23" name="Rounded Rectangle 22">
              <a:extLst>
                <a:ext uri="{FF2B5EF4-FFF2-40B4-BE49-F238E27FC236}">
                  <a16:creationId xmlns:a16="http://schemas.microsoft.com/office/drawing/2014/main" id="{83AE99D6-C537-A947-AF99-E1EA82C730F1}"/>
                </a:ext>
              </a:extLst>
            </p:cNvPr>
            <p:cNvSpPr/>
            <p:nvPr/>
          </p:nvSpPr>
          <p:spPr>
            <a:xfrm>
              <a:off x="819817" y="3512666"/>
              <a:ext cx="804858" cy="60864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Major</a:t>
              </a:r>
            </a:p>
          </p:txBody>
        </p:sp>
        <p:sp>
          <p:nvSpPr>
            <p:cNvPr id="120" name="Rounded Rectangle 119">
              <a:extLst>
                <a:ext uri="{FF2B5EF4-FFF2-40B4-BE49-F238E27FC236}">
                  <a16:creationId xmlns:a16="http://schemas.microsoft.com/office/drawing/2014/main" id="{3700193B-52CC-3E45-82A7-74252A3B70B8}"/>
                </a:ext>
              </a:extLst>
            </p:cNvPr>
            <p:cNvSpPr/>
            <p:nvPr/>
          </p:nvSpPr>
          <p:spPr>
            <a:xfrm>
              <a:off x="818060" y="4271525"/>
              <a:ext cx="749968" cy="60864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Etc.</a:t>
              </a:r>
            </a:p>
          </p:txBody>
        </p:sp>
        <p:sp>
          <p:nvSpPr>
            <p:cNvPr id="148" name="TextBox 147">
              <a:extLst>
                <a:ext uri="{FF2B5EF4-FFF2-40B4-BE49-F238E27FC236}">
                  <a16:creationId xmlns:a16="http://schemas.microsoft.com/office/drawing/2014/main" id="{EF99EE39-FBCC-7345-AF36-CE3640568CF6}"/>
                </a:ext>
              </a:extLst>
            </p:cNvPr>
            <p:cNvSpPr txBox="1"/>
            <p:nvPr/>
          </p:nvSpPr>
          <p:spPr>
            <a:xfrm>
              <a:off x="424255" y="2198654"/>
              <a:ext cx="1705082" cy="400110"/>
            </a:xfrm>
            <a:prstGeom prst="rect">
              <a:avLst/>
            </a:prstGeom>
            <a:noFill/>
          </p:spPr>
          <p:txBody>
            <a:bodyPr wrap="none" rtlCol="0">
              <a:spAutoFit/>
            </a:bodyPr>
            <a:lstStyle/>
            <a:p>
              <a:pPr algn="ctr"/>
              <a:r>
                <a:rPr lang="en-US" sz="2000" b="1" dirty="0">
                  <a:solidFill>
                    <a:schemeClr val="bg1"/>
                  </a:solidFill>
                </a:rPr>
                <a:t>Demographics</a:t>
              </a:r>
            </a:p>
          </p:txBody>
        </p:sp>
      </p:grpSp>
      <p:grpSp>
        <p:nvGrpSpPr>
          <p:cNvPr id="200" name="Group 199">
            <a:extLst>
              <a:ext uri="{FF2B5EF4-FFF2-40B4-BE49-F238E27FC236}">
                <a16:creationId xmlns:a16="http://schemas.microsoft.com/office/drawing/2014/main" id="{B08F3241-33A2-2443-9736-CED106D68CE1}"/>
              </a:ext>
            </a:extLst>
          </p:cNvPr>
          <p:cNvGrpSpPr/>
          <p:nvPr/>
        </p:nvGrpSpPr>
        <p:grpSpPr>
          <a:xfrm>
            <a:off x="9367017" y="3670710"/>
            <a:ext cx="2014244" cy="1063160"/>
            <a:chOff x="9367017" y="3615846"/>
            <a:chExt cx="2014244" cy="1063160"/>
          </a:xfrm>
        </p:grpSpPr>
        <p:grpSp>
          <p:nvGrpSpPr>
            <p:cNvPr id="158" name="Group 157">
              <a:extLst>
                <a:ext uri="{FF2B5EF4-FFF2-40B4-BE49-F238E27FC236}">
                  <a16:creationId xmlns:a16="http://schemas.microsoft.com/office/drawing/2014/main" id="{9658FA47-59F9-064E-A3F0-FEDC24E1AC05}"/>
                </a:ext>
              </a:extLst>
            </p:cNvPr>
            <p:cNvGrpSpPr/>
            <p:nvPr/>
          </p:nvGrpSpPr>
          <p:grpSpPr>
            <a:xfrm>
              <a:off x="9429518" y="3615846"/>
              <a:ext cx="1924284" cy="1063160"/>
              <a:chOff x="9322729" y="2969241"/>
              <a:chExt cx="2053298" cy="1274880"/>
            </a:xfrm>
            <a:solidFill>
              <a:schemeClr val="accent4"/>
            </a:solidFill>
          </p:grpSpPr>
          <p:sp>
            <p:nvSpPr>
              <p:cNvPr id="35" name="Rounded Rectangle 34">
                <a:extLst>
                  <a:ext uri="{FF2B5EF4-FFF2-40B4-BE49-F238E27FC236}">
                    <a16:creationId xmlns:a16="http://schemas.microsoft.com/office/drawing/2014/main" id="{6F438F31-5865-FD44-A646-29667F4D5878}"/>
                  </a:ext>
                </a:extLst>
              </p:cNvPr>
              <p:cNvSpPr/>
              <p:nvPr/>
            </p:nvSpPr>
            <p:spPr>
              <a:xfrm>
                <a:off x="9322729" y="2969241"/>
                <a:ext cx="2053298" cy="127488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6" name="Rounded Rectangle 155">
                <a:extLst>
                  <a:ext uri="{FF2B5EF4-FFF2-40B4-BE49-F238E27FC236}">
                    <a16:creationId xmlns:a16="http://schemas.microsoft.com/office/drawing/2014/main" id="{861589A5-874C-904F-AC39-E97C39F907D4}"/>
                  </a:ext>
                </a:extLst>
              </p:cNvPr>
              <p:cNvSpPr/>
              <p:nvPr/>
            </p:nvSpPr>
            <p:spPr>
              <a:xfrm>
                <a:off x="9640688" y="3455043"/>
                <a:ext cx="1374092" cy="58717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SDO</a:t>
                </a:r>
              </a:p>
              <a:p>
                <a:pPr algn="ctr"/>
                <a:r>
                  <a:rPr lang="en-US" sz="1600" dirty="0">
                    <a:sym typeface="Symbol" pitchFamily="2" charset="2"/>
                  </a:rPr>
                  <a:t></a:t>
                </a:r>
                <a:r>
                  <a:rPr lang="en-US" sz="1600" dirty="0"/>
                  <a:t> =  .89</a:t>
                </a:r>
              </a:p>
            </p:txBody>
          </p:sp>
        </p:grpSp>
        <p:sp>
          <p:nvSpPr>
            <p:cNvPr id="154" name="Rectangle 153">
              <a:extLst>
                <a:ext uri="{FF2B5EF4-FFF2-40B4-BE49-F238E27FC236}">
                  <a16:creationId xmlns:a16="http://schemas.microsoft.com/office/drawing/2014/main" id="{E5602332-C9A3-3A47-9B55-891DDF828219}"/>
                </a:ext>
              </a:extLst>
            </p:cNvPr>
            <p:cNvSpPr/>
            <p:nvPr/>
          </p:nvSpPr>
          <p:spPr>
            <a:xfrm>
              <a:off x="9367017" y="3628672"/>
              <a:ext cx="2014244" cy="400110"/>
            </a:xfrm>
            <a:prstGeom prst="rect">
              <a:avLst/>
            </a:prstGeom>
            <a:noFill/>
          </p:spPr>
          <p:txBody>
            <a:bodyPr wrap="square">
              <a:spAutoFit/>
            </a:bodyPr>
            <a:lstStyle/>
            <a:p>
              <a:pPr algn="ctr"/>
              <a:r>
                <a:rPr lang="en-US" sz="2000" b="1" dirty="0">
                  <a:solidFill>
                    <a:schemeClr val="bg1"/>
                  </a:solidFill>
                  <a:sym typeface="Symbol" pitchFamily="2" charset="2"/>
                </a:rPr>
                <a:t>Political Ideology</a:t>
              </a:r>
            </a:p>
          </p:txBody>
        </p:sp>
      </p:grpSp>
      <p:sp>
        <p:nvSpPr>
          <p:cNvPr id="163" name="Rounded Rectangle 162">
            <a:extLst>
              <a:ext uri="{FF2B5EF4-FFF2-40B4-BE49-F238E27FC236}">
                <a16:creationId xmlns:a16="http://schemas.microsoft.com/office/drawing/2014/main" id="{432C9A30-AB12-3446-805A-CE8F94594BE8}"/>
              </a:ext>
            </a:extLst>
          </p:cNvPr>
          <p:cNvSpPr/>
          <p:nvPr/>
        </p:nvSpPr>
        <p:spPr>
          <a:xfrm>
            <a:off x="9429516" y="2873815"/>
            <a:ext cx="1949659" cy="6220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62" name="Rectangle 161">
            <a:extLst>
              <a:ext uri="{FF2B5EF4-FFF2-40B4-BE49-F238E27FC236}">
                <a16:creationId xmlns:a16="http://schemas.microsoft.com/office/drawing/2014/main" id="{CDF4E003-A55F-F545-BE50-A4CF5F02A9D7}"/>
              </a:ext>
            </a:extLst>
          </p:cNvPr>
          <p:cNvSpPr/>
          <p:nvPr/>
        </p:nvSpPr>
        <p:spPr>
          <a:xfrm>
            <a:off x="9364547" y="2971258"/>
            <a:ext cx="2070086" cy="400110"/>
          </a:xfrm>
          <a:prstGeom prst="rect">
            <a:avLst/>
          </a:prstGeom>
        </p:spPr>
        <p:txBody>
          <a:bodyPr wrap="square">
            <a:spAutoFit/>
          </a:bodyPr>
          <a:lstStyle/>
          <a:p>
            <a:pPr algn="ctr"/>
            <a:r>
              <a:rPr lang="en-US" sz="2000" b="1" dirty="0">
                <a:solidFill>
                  <a:schemeClr val="bg1"/>
                </a:solidFill>
                <a:sym typeface="Symbol" pitchFamily="2" charset="2"/>
              </a:rPr>
              <a:t>Source Credibility</a:t>
            </a:r>
          </a:p>
        </p:txBody>
      </p:sp>
      <p:grpSp>
        <p:nvGrpSpPr>
          <p:cNvPr id="201" name="Group 200">
            <a:extLst>
              <a:ext uri="{FF2B5EF4-FFF2-40B4-BE49-F238E27FC236}">
                <a16:creationId xmlns:a16="http://schemas.microsoft.com/office/drawing/2014/main" id="{DE735735-81B6-F94D-B4C8-32333CF9F02E}"/>
              </a:ext>
            </a:extLst>
          </p:cNvPr>
          <p:cNvGrpSpPr/>
          <p:nvPr/>
        </p:nvGrpSpPr>
        <p:grpSpPr>
          <a:xfrm>
            <a:off x="4335679" y="2101875"/>
            <a:ext cx="4499664" cy="3865462"/>
            <a:chOff x="4335679" y="2101875"/>
            <a:chExt cx="4499664" cy="3865462"/>
          </a:xfrm>
        </p:grpSpPr>
        <p:grpSp>
          <p:nvGrpSpPr>
            <p:cNvPr id="103" name="Group 102">
              <a:extLst>
                <a:ext uri="{FF2B5EF4-FFF2-40B4-BE49-F238E27FC236}">
                  <a16:creationId xmlns:a16="http://schemas.microsoft.com/office/drawing/2014/main" id="{172BB11C-7F26-A949-9E88-3038C62ACD45}"/>
                </a:ext>
              </a:extLst>
            </p:cNvPr>
            <p:cNvGrpSpPr/>
            <p:nvPr/>
          </p:nvGrpSpPr>
          <p:grpSpPr>
            <a:xfrm>
              <a:off x="4335679" y="2101875"/>
              <a:ext cx="4499664" cy="3865462"/>
              <a:chOff x="4487188" y="2423941"/>
              <a:chExt cx="3752781" cy="2490704"/>
            </a:xfrm>
            <a:solidFill>
              <a:schemeClr val="tx2">
                <a:lumMod val="50000"/>
                <a:lumOff val="50000"/>
              </a:schemeClr>
            </a:solidFill>
          </p:grpSpPr>
          <p:sp>
            <p:nvSpPr>
              <p:cNvPr id="9" name="Rounded Rectangle 8">
                <a:extLst>
                  <a:ext uri="{FF2B5EF4-FFF2-40B4-BE49-F238E27FC236}">
                    <a16:creationId xmlns:a16="http://schemas.microsoft.com/office/drawing/2014/main" id="{D50DC36C-72CD-8244-B538-FE3C764C6F36}"/>
                  </a:ext>
                </a:extLst>
              </p:cNvPr>
              <p:cNvSpPr/>
              <p:nvPr/>
            </p:nvSpPr>
            <p:spPr>
              <a:xfrm>
                <a:off x="4487188" y="2423941"/>
                <a:ext cx="3752781" cy="249070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1D0C3EC-CB0F-2647-89CF-341E045006E4}"/>
                  </a:ext>
                </a:extLst>
              </p:cNvPr>
              <p:cNvSpPr txBox="1"/>
              <p:nvPr/>
            </p:nvSpPr>
            <p:spPr>
              <a:xfrm>
                <a:off x="4936273" y="2521167"/>
                <a:ext cx="2871396" cy="461665"/>
              </a:xfrm>
              <a:prstGeom prst="rect">
                <a:avLst/>
              </a:prstGeom>
              <a:grpFill/>
            </p:spPr>
            <p:txBody>
              <a:bodyPr wrap="square" rtlCol="0">
                <a:spAutoFit/>
              </a:bodyPr>
              <a:lstStyle/>
              <a:p>
                <a:pPr algn="ctr"/>
                <a:r>
                  <a:rPr lang="en-US" sz="2400" b="1" dirty="0">
                    <a:solidFill>
                      <a:schemeClr val="bg1"/>
                    </a:solidFill>
                  </a:rPr>
                  <a:t>Persuasive Message</a:t>
                </a:r>
              </a:p>
            </p:txBody>
          </p:sp>
          <p:sp>
            <p:nvSpPr>
              <p:cNvPr id="16" name="TextBox 15">
                <a:extLst>
                  <a:ext uri="{FF2B5EF4-FFF2-40B4-BE49-F238E27FC236}">
                    <a16:creationId xmlns:a16="http://schemas.microsoft.com/office/drawing/2014/main" id="{93A6A50A-A6F6-2F4B-B15B-AB49F05CE193}"/>
                  </a:ext>
                </a:extLst>
              </p:cNvPr>
              <p:cNvSpPr txBox="1"/>
              <p:nvPr/>
            </p:nvSpPr>
            <p:spPr>
              <a:xfrm>
                <a:off x="6074873" y="3172673"/>
                <a:ext cx="630665" cy="376799"/>
              </a:xfrm>
              <a:prstGeom prst="rect">
                <a:avLst/>
              </a:prstGeom>
              <a:grpFill/>
            </p:spPr>
            <p:txBody>
              <a:bodyPr wrap="square" rtlCol="0">
                <a:spAutoFit/>
              </a:bodyPr>
              <a:lstStyle/>
              <a:p>
                <a:pPr algn="ctr"/>
                <a:r>
                  <a:rPr lang="en-US" sz="3200" b="1" dirty="0">
                    <a:solidFill>
                      <a:schemeClr val="bg1"/>
                    </a:solidFill>
                  </a:rPr>
                  <a:t>or</a:t>
                </a:r>
              </a:p>
            </p:txBody>
          </p:sp>
          <p:cxnSp>
            <p:nvCxnSpPr>
              <p:cNvPr id="83" name="Straight Connector 82">
                <a:extLst>
                  <a:ext uri="{FF2B5EF4-FFF2-40B4-BE49-F238E27FC236}">
                    <a16:creationId xmlns:a16="http://schemas.microsoft.com/office/drawing/2014/main" id="{4EF3235B-5055-D540-B75C-CEE08574D993}"/>
                  </a:ext>
                </a:extLst>
              </p:cNvPr>
              <p:cNvCxnSpPr>
                <a:cxnSpLocks/>
              </p:cNvCxnSpPr>
              <p:nvPr/>
            </p:nvCxnSpPr>
            <p:spPr>
              <a:xfrm flipV="1">
                <a:off x="5009714" y="3759084"/>
                <a:ext cx="300068" cy="38568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B564479-2BD4-8745-B347-C8BCCB4EC1EC}"/>
                  </a:ext>
                </a:extLst>
              </p:cNvPr>
              <p:cNvPicPr>
                <a:picLocks noChangeAspect="1"/>
              </p:cNvPicPr>
              <p:nvPr/>
            </p:nvPicPr>
            <p:blipFill>
              <a:blip r:embed="rId3"/>
              <a:stretch>
                <a:fillRect/>
              </a:stretch>
            </p:blipFill>
            <p:spPr>
              <a:xfrm>
                <a:off x="6684449" y="2972464"/>
                <a:ext cx="1077594" cy="843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FF0F6A47-648F-4444-AEEF-B8DB925543E1}"/>
                  </a:ext>
                </a:extLst>
              </p:cNvPr>
              <p:cNvPicPr>
                <a:picLocks noChangeAspect="1"/>
              </p:cNvPicPr>
              <p:nvPr/>
            </p:nvPicPr>
            <p:blipFill>
              <a:blip r:embed="rId4"/>
              <a:stretch>
                <a:fillRect/>
              </a:stretch>
            </p:blipFill>
            <p:spPr>
              <a:xfrm>
                <a:off x="4949938" y="2955697"/>
                <a:ext cx="1122607" cy="877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cxnSp>
          <p:nvCxnSpPr>
            <p:cNvPr id="178" name="Straight Connector 177">
              <a:extLst>
                <a:ext uri="{FF2B5EF4-FFF2-40B4-BE49-F238E27FC236}">
                  <a16:creationId xmlns:a16="http://schemas.microsoft.com/office/drawing/2014/main" id="{2110E770-8710-9342-B4F4-DC9094562D76}"/>
                </a:ext>
              </a:extLst>
            </p:cNvPr>
            <p:cNvCxnSpPr>
              <a:cxnSpLocks/>
            </p:cNvCxnSpPr>
            <p:nvPr/>
          </p:nvCxnSpPr>
          <p:spPr>
            <a:xfrm flipH="1" flipV="1">
              <a:off x="5804459" y="4288458"/>
              <a:ext cx="203328" cy="396992"/>
            </a:xfrm>
            <a:prstGeom prst="line">
              <a:avLst/>
            </a:prstGeom>
            <a:solidFill>
              <a:schemeClr val="tx2">
                <a:lumMod val="50000"/>
                <a:lumOff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EC501002-51BD-2648-8C88-54C2A6DCF75F}"/>
                </a:ext>
              </a:extLst>
            </p:cNvPr>
            <p:cNvSpPr txBox="1"/>
            <p:nvPr/>
          </p:nvSpPr>
          <p:spPr>
            <a:xfrm>
              <a:off x="4670757" y="4671918"/>
              <a:ext cx="688534" cy="400110"/>
            </a:xfrm>
            <a:prstGeom prst="rect">
              <a:avLst/>
            </a:prstGeom>
            <a:solidFill>
              <a:srgbClr val="0070C0"/>
            </a:solidFill>
            <a:ln>
              <a:solidFill>
                <a:schemeClr val="tx1"/>
              </a:solidFill>
            </a:ln>
          </p:spPr>
          <p:txBody>
            <a:bodyPr wrap="square" rtlCol="0">
              <a:spAutoFit/>
            </a:bodyPr>
            <a:lstStyle/>
            <a:p>
              <a:pPr algn="ctr"/>
              <a:r>
                <a:rPr lang="en-US" sz="2000" dirty="0"/>
                <a:t>IND</a:t>
              </a:r>
            </a:p>
          </p:txBody>
        </p:sp>
        <p:sp>
          <p:nvSpPr>
            <p:cNvPr id="177" name="TextBox 176">
              <a:extLst>
                <a:ext uri="{FF2B5EF4-FFF2-40B4-BE49-F238E27FC236}">
                  <a16:creationId xmlns:a16="http://schemas.microsoft.com/office/drawing/2014/main" id="{2EC38EA5-6458-5B41-B791-85FC06577B51}"/>
                </a:ext>
              </a:extLst>
            </p:cNvPr>
            <p:cNvSpPr txBox="1"/>
            <p:nvPr/>
          </p:nvSpPr>
          <p:spPr>
            <a:xfrm>
              <a:off x="5664887" y="4687307"/>
              <a:ext cx="685800" cy="400110"/>
            </a:xfrm>
            <a:prstGeom prst="rect">
              <a:avLst/>
            </a:prstGeom>
            <a:solidFill>
              <a:srgbClr val="C00000"/>
            </a:solidFill>
            <a:ln>
              <a:solidFill>
                <a:schemeClr val="tx1"/>
              </a:solidFill>
            </a:ln>
          </p:spPr>
          <p:txBody>
            <a:bodyPr wrap="square" rtlCol="0">
              <a:spAutoFit/>
            </a:bodyPr>
            <a:lstStyle/>
            <a:p>
              <a:pPr algn="ctr"/>
              <a:r>
                <a:rPr lang="en-US" sz="2000" dirty="0"/>
                <a:t>BND</a:t>
              </a:r>
            </a:p>
          </p:txBody>
        </p:sp>
        <p:sp>
          <p:nvSpPr>
            <p:cNvPr id="184" name="TextBox 183">
              <a:extLst>
                <a:ext uri="{FF2B5EF4-FFF2-40B4-BE49-F238E27FC236}">
                  <a16:creationId xmlns:a16="http://schemas.microsoft.com/office/drawing/2014/main" id="{5CC392C7-432E-3648-B520-855CD7F0F330}"/>
                </a:ext>
              </a:extLst>
            </p:cNvPr>
            <p:cNvSpPr txBox="1"/>
            <p:nvPr/>
          </p:nvSpPr>
          <p:spPr>
            <a:xfrm>
              <a:off x="6872595" y="4671918"/>
              <a:ext cx="688534" cy="400110"/>
            </a:xfrm>
            <a:prstGeom prst="rect">
              <a:avLst/>
            </a:prstGeom>
            <a:solidFill>
              <a:srgbClr val="0070C0"/>
            </a:solidFill>
            <a:ln>
              <a:solidFill>
                <a:schemeClr val="tx1"/>
              </a:solidFill>
            </a:ln>
          </p:spPr>
          <p:txBody>
            <a:bodyPr wrap="square" rtlCol="0">
              <a:spAutoFit/>
            </a:bodyPr>
            <a:lstStyle/>
            <a:p>
              <a:pPr algn="ctr"/>
              <a:r>
                <a:rPr lang="en-US" sz="2000" dirty="0"/>
                <a:t>IND</a:t>
              </a:r>
            </a:p>
          </p:txBody>
        </p:sp>
        <p:sp>
          <p:nvSpPr>
            <p:cNvPr id="185" name="TextBox 184">
              <a:extLst>
                <a:ext uri="{FF2B5EF4-FFF2-40B4-BE49-F238E27FC236}">
                  <a16:creationId xmlns:a16="http://schemas.microsoft.com/office/drawing/2014/main" id="{6F22AEEA-F248-DE42-924F-5510FBD215FD}"/>
                </a:ext>
              </a:extLst>
            </p:cNvPr>
            <p:cNvSpPr txBox="1"/>
            <p:nvPr/>
          </p:nvSpPr>
          <p:spPr>
            <a:xfrm>
              <a:off x="7866725" y="4687307"/>
              <a:ext cx="685800" cy="400110"/>
            </a:xfrm>
            <a:prstGeom prst="rect">
              <a:avLst/>
            </a:prstGeom>
            <a:solidFill>
              <a:srgbClr val="C00000"/>
            </a:solidFill>
            <a:ln>
              <a:solidFill>
                <a:schemeClr val="tx1"/>
              </a:solidFill>
            </a:ln>
          </p:spPr>
          <p:txBody>
            <a:bodyPr wrap="square" rtlCol="0">
              <a:spAutoFit/>
            </a:bodyPr>
            <a:lstStyle/>
            <a:p>
              <a:pPr algn="ctr"/>
              <a:r>
                <a:rPr lang="en-US" sz="2000" dirty="0"/>
                <a:t>BND</a:t>
              </a:r>
            </a:p>
          </p:txBody>
        </p:sp>
        <p:cxnSp>
          <p:nvCxnSpPr>
            <p:cNvPr id="187" name="Straight Connector 186">
              <a:extLst>
                <a:ext uri="{FF2B5EF4-FFF2-40B4-BE49-F238E27FC236}">
                  <a16:creationId xmlns:a16="http://schemas.microsoft.com/office/drawing/2014/main" id="{53A0E8B9-79C5-374B-BDCA-357A2B381EF9}"/>
                </a:ext>
              </a:extLst>
            </p:cNvPr>
            <p:cNvCxnSpPr>
              <a:cxnSpLocks/>
              <a:endCxn id="184" idx="0"/>
            </p:cNvCxnSpPr>
            <p:nvPr/>
          </p:nvCxnSpPr>
          <p:spPr>
            <a:xfrm flipH="1">
              <a:off x="7216862" y="4278489"/>
              <a:ext cx="162856" cy="393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4251FE4-A46A-BD46-9B37-16643D79D51F}"/>
                </a:ext>
              </a:extLst>
            </p:cNvPr>
            <p:cNvCxnSpPr>
              <a:cxnSpLocks/>
            </p:cNvCxnSpPr>
            <p:nvPr/>
          </p:nvCxnSpPr>
          <p:spPr>
            <a:xfrm flipH="1" flipV="1">
              <a:off x="8005866" y="4271525"/>
              <a:ext cx="203328" cy="396992"/>
            </a:xfrm>
            <a:prstGeom prst="line">
              <a:avLst/>
            </a:prstGeom>
            <a:solidFill>
              <a:schemeClr val="tx2">
                <a:lumMod val="50000"/>
                <a:lumOff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01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25" grpId="0"/>
      <p:bldP spid="126" grpId="0"/>
      <p:bldP spid="129" grpId="0"/>
      <p:bldP spid="131" grpId="0" animBg="1"/>
      <p:bldP spid="31" grpId="0" animBg="1"/>
      <p:bldP spid="26" grpId="0" animBg="1"/>
      <p:bldP spid="32" grpId="0" animBg="1"/>
      <p:bldP spid="116" grpId="0"/>
      <p:bldP spid="117" grpId="0"/>
      <p:bldP spid="147" grpId="0"/>
      <p:bldP spid="1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66A9-9F0E-9E47-92EF-B74ED83E6466}"/>
              </a:ext>
            </a:extLst>
          </p:cNvPr>
          <p:cNvSpPr>
            <a:spLocks noGrp="1"/>
          </p:cNvSpPr>
          <p:nvPr>
            <p:ph type="title"/>
          </p:nvPr>
        </p:nvSpPr>
        <p:spPr>
          <a:xfrm>
            <a:off x="408739" y="153845"/>
            <a:ext cx="5987658" cy="1325563"/>
          </a:xfrm>
        </p:spPr>
        <p:txBody>
          <a:bodyPr/>
          <a:lstStyle/>
          <a:p>
            <a:r>
              <a:rPr lang="en-US" dirty="0"/>
              <a:t>Experimental Design</a:t>
            </a:r>
          </a:p>
        </p:txBody>
      </p:sp>
      <p:graphicFrame>
        <p:nvGraphicFramePr>
          <p:cNvPr id="23" name="Table 22">
            <a:extLst>
              <a:ext uri="{FF2B5EF4-FFF2-40B4-BE49-F238E27FC236}">
                <a16:creationId xmlns:a16="http://schemas.microsoft.com/office/drawing/2014/main" id="{A24843C4-EB4E-7E44-883A-7E8F7E74765E}"/>
              </a:ext>
            </a:extLst>
          </p:cNvPr>
          <p:cNvGraphicFramePr>
            <a:graphicFrameLocks noGrp="1"/>
          </p:cNvGraphicFramePr>
          <p:nvPr>
            <p:extLst>
              <p:ext uri="{D42A27DB-BD31-4B8C-83A1-F6EECF244321}">
                <p14:modId xmlns:p14="http://schemas.microsoft.com/office/powerpoint/2010/main" val="2986321757"/>
              </p:ext>
            </p:extLst>
          </p:nvPr>
        </p:nvGraphicFramePr>
        <p:xfrm>
          <a:off x="4572588" y="1915165"/>
          <a:ext cx="7358268" cy="4595222"/>
        </p:xfrm>
        <a:graphic>
          <a:graphicData uri="http://schemas.openxmlformats.org/drawingml/2006/table">
            <a:tbl>
              <a:tblPr>
                <a:tableStyleId>{69C7853C-536D-4A76-A0AE-DD22124D55A5}</a:tableStyleId>
              </a:tblPr>
              <a:tblGrid>
                <a:gridCol w="3679134">
                  <a:extLst>
                    <a:ext uri="{9D8B030D-6E8A-4147-A177-3AD203B41FA5}">
                      <a16:colId xmlns:a16="http://schemas.microsoft.com/office/drawing/2014/main" val="628015559"/>
                    </a:ext>
                  </a:extLst>
                </a:gridCol>
                <a:gridCol w="3679134">
                  <a:extLst>
                    <a:ext uri="{9D8B030D-6E8A-4147-A177-3AD203B41FA5}">
                      <a16:colId xmlns:a16="http://schemas.microsoft.com/office/drawing/2014/main" val="103795009"/>
                    </a:ext>
                  </a:extLst>
                </a:gridCol>
              </a:tblGrid>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3471095620"/>
                  </a:ext>
                </a:extLst>
              </a:tr>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1085989282"/>
                  </a:ext>
                </a:extLst>
              </a:tr>
            </a:tbl>
          </a:graphicData>
        </a:graphic>
      </p:graphicFrame>
      <p:pic>
        <p:nvPicPr>
          <p:cNvPr id="15" name="Picture 14">
            <a:extLst>
              <a:ext uri="{FF2B5EF4-FFF2-40B4-BE49-F238E27FC236}">
                <a16:creationId xmlns:a16="http://schemas.microsoft.com/office/drawing/2014/main" id="{00E9A584-9288-A04A-9162-BDEED0289520}"/>
              </a:ext>
            </a:extLst>
          </p:cNvPr>
          <p:cNvPicPr>
            <a:picLocks/>
          </p:cNvPicPr>
          <p:nvPr/>
        </p:nvPicPr>
        <p:blipFill>
          <a:blip r:embed="rId3"/>
          <a:stretch>
            <a:fillRect/>
          </a:stretch>
        </p:blipFill>
        <p:spPr>
          <a:xfrm>
            <a:off x="5564989" y="4245850"/>
            <a:ext cx="1801368" cy="2185416"/>
          </a:xfrm>
          <a:prstGeom prst="rect">
            <a:avLst/>
          </a:prstGeom>
        </p:spPr>
      </p:pic>
      <p:pic>
        <p:nvPicPr>
          <p:cNvPr id="14" name="Picture 13">
            <a:extLst>
              <a:ext uri="{FF2B5EF4-FFF2-40B4-BE49-F238E27FC236}">
                <a16:creationId xmlns:a16="http://schemas.microsoft.com/office/drawing/2014/main" id="{41ECD715-B135-E948-B0D1-B08645F46996}"/>
              </a:ext>
            </a:extLst>
          </p:cNvPr>
          <p:cNvPicPr>
            <a:picLocks/>
          </p:cNvPicPr>
          <p:nvPr/>
        </p:nvPicPr>
        <p:blipFill>
          <a:blip r:embed="rId4"/>
          <a:stretch>
            <a:fillRect/>
          </a:stretch>
        </p:blipFill>
        <p:spPr>
          <a:xfrm>
            <a:off x="9242622" y="1983669"/>
            <a:ext cx="1801368" cy="2185416"/>
          </a:xfrm>
          <a:prstGeom prst="rect">
            <a:avLst/>
          </a:prstGeom>
        </p:spPr>
      </p:pic>
      <p:pic>
        <p:nvPicPr>
          <p:cNvPr id="16" name="Picture 15">
            <a:extLst>
              <a:ext uri="{FF2B5EF4-FFF2-40B4-BE49-F238E27FC236}">
                <a16:creationId xmlns:a16="http://schemas.microsoft.com/office/drawing/2014/main" id="{AB400087-7DAB-B14B-821D-DFFA15DE63F9}"/>
              </a:ext>
            </a:extLst>
          </p:cNvPr>
          <p:cNvPicPr>
            <a:picLocks/>
          </p:cNvPicPr>
          <p:nvPr/>
        </p:nvPicPr>
        <p:blipFill>
          <a:blip r:embed="rId5"/>
          <a:stretch>
            <a:fillRect/>
          </a:stretch>
        </p:blipFill>
        <p:spPr>
          <a:xfrm>
            <a:off x="9242622" y="4246059"/>
            <a:ext cx="1801368" cy="2185416"/>
          </a:xfrm>
          <a:prstGeom prst="rect">
            <a:avLst/>
          </a:prstGeom>
        </p:spPr>
      </p:pic>
      <p:sp>
        <p:nvSpPr>
          <p:cNvPr id="3" name="TextBox 2">
            <a:extLst>
              <a:ext uri="{FF2B5EF4-FFF2-40B4-BE49-F238E27FC236}">
                <a16:creationId xmlns:a16="http://schemas.microsoft.com/office/drawing/2014/main" id="{4107EFD5-EFB1-3B45-BC84-E01C10999EFE}"/>
              </a:ext>
            </a:extLst>
          </p:cNvPr>
          <p:cNvSpPr txBox="1"/>
          <p:nvPr/>
        </p:nvSpPr>
        <p:spPr>
          <a:xfrm>
            <a:off x="1691083" y="2844225"/>
            <a:ext cx="2582758" cy="584775"/>
          </a:xfrm>
          <a:prstGeom prst="rect">
            <a:avLst/>
          </a:prstGeom>
          <a:noFill/>
        </p:spPr>
        <p:txBody>
          <a:bodyPr wrap="none" rtlCol="0">
            <a:spAutoFit/>
          </a:bodyPr>
          <a:lstStyle/>
          <a:p>
            <a:pPr algn="r"/>
            <a:r>
              <a:rPr lang="en-US" sz="3200" dirty="0"/>
              <a:t>Individualizing</a:t>
            </a:r>
          </a:p>
        </p:txBody>
      </p:sp>
      <p:sp>
        <p:nvSpPr>
          <p:cNvPr id="4" name="TextBox 3">
            <a:extLst>
              <a:ext uri="{FF2B5EF4-FFF2-40B4-BE49-F238E27FC236}">
                <a16:creationId xmlns:a16="http://schemas.microsoft.com/office/drawing/2014/main" id="{F599E99F-B2A2-4846-A9C1-059003659A29}"/>
              </a:ext>
            </a:extLst>
          </p:cNvPr>
          <p:cNvSpPr txBox="1"/>
          <p:nvPr/>
        </p:nvSpPr>
        <p:spPr>
          <a:xfrm>
            <a:off x="2834023" y="5091171"/>
            <a:ext cx="1439818" cy="584775"/>
          </a:xfrm>
          <a:prstGeom prst="rect">
            <a:avLst/>
          </a:prstGeom>
          <a:noFill/>
        </p:spPr>
        <p:txBody>
          <a:bodyPr wrap="none" rtlCol="0">
            <a:spAutoFit/>
          </a:bodyPr>
          <a:lstStyle/>
          <a:p>
            <a:pPr algn="r"/>
            <a:r>
              <a:rPr lang="en-US" sz="3200" dirty="0"/>
              <a:t>Binding</a:t>
            </a:r>
          </a:p>
        </p:txBody>
      </p:sp>
      <p:sp>
        <p:nvSpPr>
          <p:cNvPr id="6" name="TextBox 5">
            <a:extLst>
              <a:ext uri="{FF2B5EF4-FFF2-40B4-BE49-F238E27FC236}">
                <a16:creationId xmlns:a16="http://schemas.microsoft.com/office/drawing/2014/main" id="{2E7DCF45-1917-8945-98DE-51BE321FF4BF}"/>
              </a:ext>
            </a:extLst>
          </p:cNvPr>
          <p:cNvSpPr txBox="1"/>
          <p:nvPr/>
        </p:nvSpPr>
        <p:spPr>
          <a:xfrm>
            <a:off x="5999038" y="1171651"/>
            <a:ext cx="1391343" cy="584775"/>
          </a:xfrm>
          <a:prstGeom prst="rect">
            <a:avLst/>
          </a:prstGeom>
          <a:noFill/>
        </p:spPr>
        <p:txBody>
          <a:bodyPr wrap="none" rtlCol="0">
            <a:spAutoFit/>
          </a:bodyPr>
          <a:lstStyle/>
          <a:p>
            <a:r>
              <a:rPr lang="en-US" sz="3200" dirty="0"/>
              <a:t>Liberal </a:t>
            </a:r>
          </a:p>
        </p:txBody>
      </p:sp>
      <p:sp>
        <p:nvSpPr>
          <p:cNvPr id="7" name="TextBox 6">
            <a:extLst>
              <a:ext uri="{FF2B5EF4-FFF2-40B4-BE49-F238E27FC236}">
                <a16:creationId xmlns:a16="http://schemas.microsoft.com/office/drawing/2014/main" id="{205E6EFD-AB20-3743-B51A-98ABF3AC28BE}"/>
              </a:ext>
            </a:extLst>
          </p:cNvPr>
          <p:cNvSpPr txBox="1"/>
          <p:nvPr/>
        </p:nvSpPr>
        <p:spPr>
          <a:xfrm>
            <a:off x="8973979" y="1170570"/>
            <a:ext cx="2338654" cy="584775"/>
          </a:xfrm>
          <a:prstGeom prst="rect">
            <a:avLst/>
          </a:prstGeom>
          <a:noFill/>
        </p:spPr>
        <p:txBody>
          <a:bodyPr wrap="none" rtlCol="0">
            <a:spAutoFit/>
          </a:bodyPr>
          <a:lstStyle/>
          <a:p>
            <a:r>
              <a:rPr lang="en-US" sz="3200" dirty="0"/>
              <a:t>Conservative</a:t>
            </a:r>
          </a:p>
        </p:txBody>
      </p:sp>
      <p:sp>
        <p:nvSpPr>
          <p:cNvPr id="11" name="TextBox 10">
            <a:extLst>
              <a:ext uri="{FF2B5EF4-FFF2-40B4-BE49-F238E27FC236}">
                <a16:creationId xmlns:a16="http://schemas.microsoft.com/office/drawing/2014/main" id="{AA5AC51E-29D7-BF4D-AE64-D8927740BBE0}"/>
              </a:ext>
            </a:extLst>
          </p:cNvPr>
          <p:cNvSpPr txBox="1"/>
          <p:nvPr/>
        </p:nvSpPr>
        <p:spPr>
          <a:xfrm>
            <a:off x="5737190" y="462684"/>
            <a:ext cx="6242093" cy="707886"/>
          </a:xfrm>
          <a:prstGeom prst="rect">
            <a:avLst/>
          </a:prstGeom>
          <a:noFill/>
        </p:spPr>
        <p:txBody>
          <a:bodyPr wrap="none" rtlCol="0">
            <a:spAutoFit/>
          </a:bodyPr>
          <a:lstStyle/>
          <a:p>
            <a:r>
              <a:rPr lang="en-US" sz="4000" b="1" dirty="0"/>
              <a:t>Political Orientation of Logo </a:t>
            </a:r>
          </a:p>
        </p:txBody>
      </p:sp>
      <p:sp>
        <p:nvSpPr>
          <p:cNvPr id="5" name="TextBox 4">
            <a:extLst>
              <a:ext uri="{FF2B5EF4-FFF2-40B4-BE49-F238E27FC236}">
                <a16:creationId xmlns:a16="http://schemas.microsoft.com/office/drawing/2014/main" id="{803C1EEC-1A6A-6D49-AC7B-1BA48B2A5DC8}"/>
              </a:ext>
            </a:extLst>
          </p:cNvPr>
          <p:cNvSpPr txBox="1"/>
          <p:nvPr/>
        </p:nvSpPr>
        <p:spPr>
          <a:xfrm>
            <a:off x="1362595" y="3858833"/>
            <a:ext cx="2911246" cy="707886"/>
          </a:xfrm>
          <a:prstGeom prst="rect">
            <a:avLst/>
          </a:prstGeom>
          <a:noFill/>
        </p:spPr>
        <p:txBody>
          <a:bodyPr wrap="none" rtlCol="0">
            <a:spAutoFit/>
          </a:bodyPr>
          <a:lstStyle/>
          <a:p>
            <a:r>
              <a:rPr lang="en-US" sz="4000" b="1" dirty="0"/>
              <a:t>Moral Frame</a:t>
            </a:r>
          </a:p>
        </p:txBody>
      </p:sp>
      <p:pic>
        <p:nvPicPr>
          <p:cNvPr id="13" name="Picture 12">
            <a:extLst>
              <a:ext uri="{FF2B5EF4-FFF2-40B4-BE49-F238E27FC236}">
                <a16:creationId xmlns:a16="http://schemas.microsoft.com/office/drawing/2014/main" id="{699CD47E-8BFB-AD4E-8E17-7837B03AD61F}"/>
              </a:ext>
            </a:extLst>
          </p:cNvPr>
          <p:cNvPicPr>
            <a:picLocks noChangeAspect="1"/>
          </p:cNvPicPr>
          <p:nvPr/>
        </p:nvPicPr>
        <p:blipFill>
          <a:blip r:embed="rId6"/>
          <a:stretch>
            <a:fillRect/>
          </a:stretch>
        </p:blipFill>
        <p:spPr>
          <a:xfrm>
            <a:off x="5569917" y="1981969"/>
            <a:ext cx="1796440" cy="2184760"/>
          </a:xfrm>
          <a:prstGeom prst="rect">
            <a:avLst/>
          </a:prstGeom>
        </p:spPr>
      </p:pic>
    </p:spTree>
    <p:extLst>
      <p:ext uri="{BB962C8B-B14F-4D97-AF65-F5344CB8AC3E}">
        <p14:creationId xmlns:p14="http://schemas.microsoft.com/office/powerpoint/2010/main" val="31896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3"/>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A24843C4-EB4E-7E44-883A-7E8F7E74765E}"/>
              </a:ext>
            </a:extLst>
          </p:cNvPr>
          <p:cNvGraphicFramePr>
            <a:graphicFrameLocks noGrp="1"/>
          </p:cNvGraphicFramePr>
          <p:nvPr>
            <p:extLst>
              <p:ext uri="{D42A27DB-BD31-4B8C-83A1-F6EECF244321}">
                <p14:modId xmlns:p14="http://schemas.microsoft.com/office/powerpoint/2010/main" val="2250798065"/>
              </p:ext>
            </p:extLst>
          </p:nvPr>
        </p:nvGraphicFramePr>
        <p:xfrm>
          <a:off x="4572588" y="1915165"/>
          <a:ext cx="7358268" cy="4595222"/>
        </p:xfrm>
        <a:graphic>
          <a:graphicData uri="http://schemas.openxmlformats.org/drawingml/2006/table">
            <a:tbl>
              <a:tblPr>
                <a:tableStyleId>{69C7853C-536D-4A76-A0AE-DD22124D55A5}</a:tableStyleId>
              </a:tblPr>
              <a:tblGrid>
                <a:gridCol w="3679134">
                  <a:extLst>
                    <a:ext uri="{9D8B030D-6E8A-4147-A177-3AD203B41FA5}">
                      <a16:colId xmlns:a16="http://schemas.microsoft.com/office/drawing/2014/main" val="628015559"/>
                    </a:ext>
                  </a:extLst>
                </a:gridCol>
                <a:gridCol w="3679134">
                  <a:extLst>
                    <a:ext uri="{9D8B030D-6E8A-4147-A177-3AD203B41FA5}">
                      <a16:colId xmlns:a16="http://schemas.microsoft.com/office/drawing/2014/main" val="103795009"/>
                    </a:ext>
                  </a:extLst>
                </a:gridCol>
              </a:tblGrid>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3471095620"/>
                  </a:ext>
                </a:extLst>
              </a:tr>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1085989282"/>
                  </a:ext>
                </a:extLst>
              </a:tr>
            </a:tbl>
          </a:graphicData>
        </a:graphic>
      </p:graphicFrame>
      <p:pic>
        <p:nvPicPr>
          <p:cNvPr id="13" name="Picture 12">
            <a:extLst>
              <a:ext uri="{FF2B5EF4-FFF2-40B4-BE49-F238E27FC236}">
                <a16:creationId xmlns:a16="http://schemas.microsoft.com/office/drawing/2014/main" id="{699CD47E-8BFB-AD4E-8E17-7837B03AD61F}"/>
              </a:ext>
            </a:extLst>
          </p:cNvPr>
          <p:cNvPicPr>
            <a:picLocks noChangeAspect="1"/>
          </p:cNvPicPr>
          <p:nvPr/>
        </p:nvPicPr>
        <p:blipFill>
          <a:blip r:embed="rId3"/>
          <a:stretch>
            <a:fillRect/>
          </a:stretch>
        </p:blipFill>
        <p:spPr>
          <a:xfrm>
            <a:off x="5569917" y="1981969"/>
            <a:ext cx="1796440" cy="2184760"/>
          </a:xfrm>
          <a:prstGeom prst="rect">
            <a:avLst/>
          </a:prstGeom>
        </p:spPr>
      </p:pic>
      <p:pic>
        <p:nvPicPr>
          <p:cNvPr id="15" name="Picture 14">
            <a:extLst>
              <a:ext uri="{FF2B5EF4-FFF2-40B4-BE49-F238E27FC236}">
                <a16:creationId xmlns:a16="http://schemas.microsoft.com/office/drawing/2014/main" id="{00E9A584-9288-A04A-9162-BDEED0289520}"/>
              </a:ext>
            </a:extLst>
          </p:cNvPr>
          <p:cNvPicPr>
            <a:picLocks/>
          </p:cNvPicPr>
          <p:nvPr/>
        </p:nvPicPr>
        <p:blipFill>
          <a:blip r:embed="rId4"/>
          <a:stretch>
            <a:fillRect/>
          </a:stretch>
        </p:blipFill>
        <p:spPr>
          <a:xfrm>
            <a:off x="5564989" y="4245850"/>
            <a:ext cx="1801368" cy="2185416"/>
          </a:xfrm>
          <a:prstGeom prst="rect">
            <a:avLst/>
          </a:prstGeom>
        </p:spPr>
      </p:pic>
      <p:pic>
        <p:nvPicPr>
          <p:cNvPr id="16" name="Picture 15">
            <a:extLst>
              <a:ext uri="{FF2B5EF4-FFF2-40B4-BE49-F238E27FC236}">
                <a16:creationId xmlns:a16="http://schemas.microsoft.com/office/drawing/2014/main" id="{AB400087-7DAB-B14B-821D-DFFA15DE63F9}"/>
              </a:ext>
            </a:extLst>
          </p:cNvPr>
          <p:cNvPicPr>
            <a:picLocks/>
          </p:cNvPicPr>
          <p:nvPr/>
        </p:nvPicPr>
        <p:blipFill>
          <a:blip r:embed="rId5"/>
          <a:stretch>
            <a:fillRect/>
          </a:stretch>
        </p:blipFill>
        <p:spPr>
          <a:xfrm>
            <a:off x="9242622" y="4246059"/>
            <a:ext cx="1801368" cy="2185416"/>
          </a:xfrm>
          <a:prstGeom prst="rect">
            <a:avLst/>
          </a:prstGeom>
        </p:spPr>
      </p:pic>
      <p:sp>
        <p:nvSpPr>
          <p:cNvPr id="17" name="TextBox 16">
            <a:extLst>
              <a:ext uri="{FF2B5EF4-FFF2-40B4-BE49-F238E27FC236}">
                <a16:creationId xmlns:a16="http://schemas.microsoft.com/office/drawing/2014/main" id="{EC0D87C3-E6B6-1F40-A450-8C6765AAA263}"/>
              </a:ext>
            </a:extLst>
          </p:cNvPr>
          <p:cNvSpPr txBox="1"/>
          <p:nvPr/>
        </p:nvSpPr>
        <p:spPr>
          <a:xfrm>
            <a:off x="1691083" y="2844225"/>
            <a:ext cx="2582758" cy="584775"/>
          </a:xfrm>
          <a:prstGeom prst="rect">
            <a:avLst/>
          </a:prstGeom>
          <a:noFill/>
        </p:spPr>
        <p:txBody>
          <a:bodyPr wrap="none" rtlCol="0">
            <a:spAutoFit/>
          </a:bodyPr>
          <a:lstStyle/>
          <a:p>
            <a:pPr algn="r"/>
            <a:r>
              <a:rPr lang="en-US" sz="3200" dirty="0"/>
              <a:t>Individualizing</a:t>
            </a:r>
          </a:p>
        </p:txBody>
      </p:sp>
      <p:sp>
        <p:nvSpPr>
          <p:cNvPr id="18" name="TextBox 17">
            <a:extLst>
              <a:ext uri="{FF2B5EF4-FFF2-40B4-BE49-F238E27FC236}">
                <a16:creationId xmlns:a16="http://schemas.microsoft.com/office/drawing/2014/main" id="{019FD86E-12B7-3048-AF3B-0728A9F45B7C}"/>
              </a:ext>
            </a:extLst>
          </p:cNvPr>
          <p:cNvSpPr txBox="1"/>
          <p:nvPr/>
        </p:nvSpPr>
        <p:spPr>
          <a:xfrm>
            <a:off x="2834023" y="5091171"/>
            <a:ext cx="1439818" cy="584775"/>
          </a:xfrm>
          <a:prstGeom prst="rect">
            <a:avLst/>
          </a:prstGeom>
          <a:noFill/>
        </p:spPr>
        <p:txBody>
          <a:bodyPr wrap="none" rtlCol="0">
            <a:spAutoFit/>
          </a:bodyPr>
          <a:lstStyle/>
          <a:p>
            <a:pPr algn="r"/>
            <a:r>
              <a:rPr lang="en-US" sz="3200" dirty="0"/>
              <a:t>Binding</a:t>
            </a:r>
          </a:p>
        </p:txBody>
      </p:sp>
      <p:sp>
        <p:nvSpPr>
          <p:cNvPr id="19" name="TextBox 18">
            <a:extLst>
              <a:ext uri="{FF2B5EF4-FFF2-40B4-BE49-F238E27FC236}">
                <a16:creationId xmlns:a16="http://schemas.microsoft.com/office/drawing/2014/main" id="{73348B7B-0A1C-7C4E-A3E2-442361B98CF6}"/>
              </a:ext>
            </a:extLst>
          </p:cNvPr>
          <p:cNvSpPr txBox="1"/>
          <p:nvPr/>
        </p:nvSpPr>
        <p:spPr>
          <a:xfrm>
            <a:off x="1362595" y="3858833"/>
            <a:ext cx="2911246" cy="707886"/>
          </a:xfrm>
          <a:prstGeom prst="rect">
            <a:avLst/>
          </a:prstGeom>
          <a:noFill/>
        </p:spPr>
        <p:txBody>
          <a:bodyPr wrap="none" rtlCol="0">
            <a:spAutoFit/>
          </a:bodyPr>
          <a:lstStyle/>
          <a:p>
            <a:r>
              <a:rPr lang="en-US" sz="4000" b="1" dirty="0"/>
              <a:t>Moral Frame</a:t>
            </a:r>
          </a:p>
        </p:txBody>
      </p:sp>
      <p:sp>
        <p:nvSpPr>
          <p:cNvPr id="21" name="Title 1">
            <a:extLst>
              <a:ext uri="{FF2B5EF4-FFF2-40B4-BE49-F238E27FC236}">
                <a16:creationId xmlns:a16="http://schemas.microsoft.com/office/drawing/2014/main" id="{0BC6441A-858E-0144-8E37-AB1986A0D425}"/>
              </a:ext>
            </a:extLst>
          </p:cNvPr>
          <p:cNvSpPr>
            <a:spLocks noGrp="1"/>
          </p:cNvSpPr>
          <p:nvPr>
            <p:ph type="title"/>
          </p:nvPr>
        </p:nvSpPr>
        <p:spPr>
          <a:xfrm>
            <a:off x="408739" y="153845"/>
            <a:ext cx="5987658" cy="1325563"/>
          </a:xfrm>
        </p:spPr>
        <p:txBody>
          <a:bodyPr/>
          <a:lstStyle/>
          <a:p>
            <a:r>
              <a:rPr lang="en-US" dirty="0"/>
              <a:t>Experimental Design</a:t>
            </a:r>
          </a:p>
        </p:txBody>
      </p:sp>
      <p:sp>
        <p:nvSpPr>
          <p:cNvPr id="22" name="TextBox 21">
            <a:extLst>
              <a:ext uri="{FF2B5EF4-FFF2-40B4-BE49-F238E27FC236}">
                <a16:creationId xmlns:a16="http://schemas.microsoft.com/office/drawing/2014/main" id="{E7C46194-B4A0-2447-BB15-AEA1E4E96866}"/>
              </a:ext>
            </a:extLst>
          </p:cNvPr>
          <p:cNvSpPr txBox="1"/>
          <p:nvPr/>
        </p:nvSpPr>
        <p:spPr>
          <a:xfrm>
            <a:off x="5999038" y="1171651"/>
            <a:ext cx="1391343" cy="584775"/>
          </a:xfrm>
          <a:prstGeom prst="rect">
            <a:avLst/>
          </a:prstGeom>
          <a:noFill/>
        </p:spPr>
        <p:txBody>
          <a:bodyPr wrap="none" rtlCol="0">
            <a:spAutoFit/>
          </a:bodyPr>
          <a:lstStyle/>
          <a:p>
            <a:r>
              <a:rPr lang="en-US" sz="3200" dirty="0"/>
              <a:t>Liberal </a:t>
            </a:r>
          </a:p>
        </p:txBody>
      </p:sp>
      <p:sp>
        <p:nvSpPr>
          <p:cNvPr id="27" name="TextBox 26">
            <a:extLst>
              <a:ext uri="{FF2B5EF4-FFF2-40B4-BE49-F238E27FC236}">
                <a16:creationId xmlns:a16="http://schemas.microsoft.com/office/drawing/2014/main" id="{075DE646-558D-7E46-BA89-C97F87F735FF}"/>
              </a:ext>
            </a:extLst>
          </p:cNvPr>
          <p:cNvSpPr txBox="1"/>
          <p:nvPr/>
        </p:nvSpPr>
        <p:spPr>
          <a:xfrm>
            <a:off x="8973979" y="1170570"/>
            <a:ext cx="2338654" cy="584775"/>
          </a:xfrm>
          <a:prstGeom prst="rect">
            <a:avLst/>
          </a:prstGeom>
          <a:noFill/>
        </p:spPr>
        <p:txBody>
          <a:bodyPr wrap="none" rtlCol="0">
            <a:spAutoFit/>
          </a:bodyPr>
          <a:lstStyle/>
          <a:p>
            <a:r>
              <a:rPr lang="en-US" sz="3200" dirty="0"/>
              <a:t>Conservative</a:t>
            </a:r>
          </a:p>
        </p:txBody>
      </p:sp>
      <p:sp>
        <p:nvSpPr>
          <p:cNvPr id="30" name="TextBox 29">
            <a:extLst>
              <a:ext uri="{FF2B5EF4-FFF2-40B4-BE49-F238E27FC236}">
                <a16:creationId xmlns:a16="http://schemas.microsoft.com/office/drawing/2014/main" id="{9172B31D-5012-054E-AEFE-F176C132274F}"/>
              </a:ext>
            </a:extLst>
          </p:cNvPr>
          <p:cNvSpPr txBox="1"/>
          <p:nvPr/>
        </p:nvSpPr>
        <p:spPr>
          <a:xfrm>
            <a:off x="5737190" y="462684"/>
            <a:ext cx="6242093" cy="707886"/>
          </a:xfrm>
          <a:prstGeom prst="rect">
            <a:avLst/>
          </a:prstGeom>
          <a:noFill/>
        </p:spPr>
        <p:txBody>
          <a:bodyPr wrap="none" rtlCol="0">
            <a:spAutoFit/>
          </a:bodyPr>
          <a:lstStyle/>
          <a:p>
            <a:r>
              <a:rPr lang="en-US" sz="4000" b="1" dirty="0"/>
              <a:t>Political Orientation of Logo </a:t>
            </a:r>
          </a:p>
        </p:txBody>
      </p:sp>
      <p:pic>
        <p:nvPicPr>
          <p:cNvPr id="14" name="Picture 13">
            <a:extLst>
              <a:ext uri="{FF2B5EF4-FFF2-40B4-BE49-F238E27FC236}">
                <a16:creationId xmlns:a16="http://schemas.microsoft.com/office/drawing/2014/main" id="{41ECD715-B135-E948-B0D1-B08645F46996}"/>
              </a:ext>
            </a:extLst>
          </p:cNvPr>
          <p:cNvPicPr>
            <a:picLocks/>
          </p:cNvPicPr>
          <p:nvPr/>
        </p:nvPicPr>
        <p:blipFill>
          <a:blip r:embed="rId6"/>
          <a:stretch>
            <a:fillRect/>
          </a:stretch>
        </p:blipFill>
        <p:spPr>
          <a:xfrm>
            <a:off x="9242622" y="1983669"/>
            <a:ext cx="1801368" cy="2185416"/>
          </a:xfrm>
          <a:prstGeom prst="rect">
            <a:avLst/>
          </a:prstGeom>
        </p:spPr>
      </p:pic>
    </p:spTree>
    <p:extLst>
      <p:ext uri="{BB962C8B-B14F-4D97-AF65-F5344CB8AC3E}">
        <p14:creationId xmlns:p14="http://schemas.microsoft.com/office/powerpoint/2010/main" val="40798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43 0.00208 L -0.07383 0.00208 " pathEditMode="relative" ptsTypes="AA">
                                      <p:cBhvr>
                                        <p:cTn id="6" dur="500" fill="hold"/>
                                        <p:tgtEl>
                                          <p:spTgt spid="1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14"/>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A24843C4-EB4E-7E44-883A-7E8F7E74765E}"/>
              </a:ext>
            </a:extLst>
          </p:cNvPr>
          <p:cNvGraphicFramePr>
            <a:graphicFrameLocks noGrp="1"/>
          </p:cNvGraphicFramePr>
          <p:nvPr>
            <p:extLst>
              <p:ext uri="{D42A27DB-BD31-4B8C-83A1-F6EECF244321}">
                <p14:modId xmlns:p14="http://schemas.microsoft.com/office/powerpoint/2010/main" val="3304262361"/>
              </p:ext>
            </p:extLst>
          </p:nvPr>
        </p:nvGraphicFramePr>
        <p:xfrm>
          <a:off x="4572588" y="1915165"/>
          <a:ext cx="7358268" cy="4595222"/>
        </p:xfrm>
        <a:graphic>
          <a:graphicData uri="http://schemas.openxmlformats.org/drawingml/2006/table">
            <a:tbl>
              <a:tblPr>
                <a:tableStyleId>{69C7853C-536D-4A76-A0AE-DD22124D55A5}</a:tableStyleId>
              </a:tblPr>
              <a:tblGrid>
                <a:gridCol w="3679134">
                  <a:extLst>
                    <a:ext uri="{9D8B030D-6E8A-4147-A177-3AD203B41FA5}">
                      <a16:colId xmlns:a16="http://schemas.microsoft.com/office/drawing/2014/main" val="628015559"/>
                    </a:ext>
                  </a:extLst>
                </a:gridCol>
                <a:gridCol w="3679134">
                  <a:extLst>
                    <a:ext uri="{9D8B030D-6E8A-4147-A177-3AD203B41FA5}">
                      <a16:colId xmlns:a16="http://schemas.microsoft.com/office/drawing/2014/main" val="103795009"/>
                    </a:ext>
                  </a:extLst>
                </a:gridCol>
              </a:tblGrid>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3471095620"/>
                  </a:ext>
                </a:extLst>
              </a:tr>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1085989282"/>
                  </a:ext>
                </a:extLst>
              </a:tr>
            </a:tbl>
          </a:graphicData>
        </a:graphic>
      </p:graphicFrame>
      <p:pic>
        <p:nvPicPr>
          <p:cNvPr id="13" name="Picture 12">
            <a:extLst>
              <a:ext uri="{FF2B5EF4-FFF2-40B4-BE49-F238E27FC236}">
                <a16:creationId xmlns:a16="http://schemas.microsoft.com/office/drawing/2014/main" id="{699CD47E-8BFB-AD4E-8E17-7837B03AD61F}"/>
              </a:ext>
            </a:extLst>
          </p:cNvPr>
          <p:cNvPicPr>
            <a:picLocks noChangeAspect="1"/>
          </p:cNvPicPr>
          <p:nvPr/>
        </p:nvPicPr>
        <p:blipFill>
          <a:blip r:embed="rId3"/>
          <a:stretch>
            <a:fillRect/>
          </a:stretch>
        </p:blipFill>
        <p:spPr>
          <a:xfrm>
            <a:off x="5569917" y="1981969"/>
            <a:ext cx="1796440" cy="2184760"/>
          </a:xfrm>
          <a:prstGeom prst="rect">
            <a:avLst/>
          </a:prstGeom>
        </p:spPr>
      </p:pic>
      <p:pic>
        <p:nvPicPr>
          <p:cNvPr id="14" name="Picture 13">
            <a:extLst>
              <a:ext uri="{FF2B5EF4-FFF2-40B4-BE49-F238E27FC236}">
                <a16:creationId xmlns:a16="http://schemas.microsoft.com/office/drawing/2014/main" id="{41ECD715-B135-E948-B0D1-B08645F46996}"/>
              </a:ext>
            </a:extLst>
          </p:cNvPr>
          <p:cNvPicPr>
            <a:picLocks/>
          </p:cNvPicPr>
          <p:nvPr/>
        </p:nvPicPr>
        <p:blipFill>
          <a:blip r:embed="rId4"/>
          <a:stretch>
            <a:fillRect/>
          </a:stretch>
        </p:blipFill>
        <p:spPr>
          <a:xfrm>
            <a:off x="9242622" y="1983669"/>
            <a:ext cx="1801368" cy="2185416"/>
          </a:xfrm>
          <a:prstGeom prst="rect">
            <a:avLst/>
          </a:prstGeom>
        </p:spPr>
      </p:pic>
      <p:sp>
        <p:nvSpPr>
          <p:cNvPr id="22" name="TextBox 21">
            <a:extLst>
              <a:ext uri="{FF2B5EF4-FFF2-40B4-BE49-F238E27FC236}">
                <a16:creationId xmlns:a16="http://schemas.microsoft.com/office/drawing/2014/main" id="{907410EE-2465-7945-9EFE-D84B69732A93}"/>
              </a:ext>
            </a:extLst>
          </p:cNvPr>
          <p:cNvSpPr txBox="1"/>
          <p:nvPr/>
        </p:nvSpPr>
        <p:spPr>
          <a:xfrm>
            <a:off x="1691083" y="2844225"/>
            <a:ext cx="2582758" cy="584775"/>
          </a:xfrm>
          <a:prstGeom prst="rect">
            <a:avLst/>
          </a:prstGeom>
          <a:noFill/>
        </p:spPr>
        <p:txBody>
          <a:bodyPr wrap="none" rtlCol="0">
            <a:spAutoFit/>
          </a:bodyPr>
          <a:lstStyle/>
          <a:p>
            <a:pPr algn="r"/>
            <a:r>
              <a:rPr lang="en-US" sz="3200" dirty="0"/>
              <a:t>Individualizing</a:t>
            </a:r>
          </a:p>
        </p:txBody>
      </p:sp>
      <p:sp>
        <p:nvSpPr>
          <p:cNvPr id="27" name="TextBox 26">
            <a:extLst>
              <a:ext uri="{FF2B5EF4-FFF2-40B4-BE49-F238E27FC236}">
                <a16:creationId xmlns:a16="http://schemas.microsoft.com/office/drawing/2014/main" id="{B6F94C1E-3859-0D45-96F9-EBDF25BFFA5A}"/>
              </a:ext>
            </a:extLst>
          </p:cNvPr>
          <p:cNvSpPr txBox="1"/>
          <p:nvPr/>
        </p:nvSpPr>
        <p:spPr>
          <a:xfrm>
            <a:off x="2834023" y="5091171"/>
            <a:ext cx="1439818" cy="584775"/>
          </a:xfrm>
          <a:prstGeom prst="rect">
            <a:avLst/>
          </a:prstGeom>
          <a:noFill/>
        </p:spPr>
        <p:txBody>
          <a:bodyPr wrap="none" rtlCol="0">
            <a:spAutoFit/>
          </a:bodyPr>
          <a:lstStyle/>
          <a:p>
            <a:pPr algn="r"/>
            <a:r>
              <a:rPr lang="en-US" sz="3200" dirty="0"/>
              <a:t>Binding</a:t>
            </a:r>
          </a:p>
        </p:txBody>
      </p:sp>
      <p:sp>
        <p:nvSpPr>
          <p:cNvPr id="30" name="TextBox 29">
            <a:extLst>
              <a:ext uri="{FF2B5EF4-FFF2-40B4-BE49-F238E27FC236}">
                <a16:creationId xmlns:a16="http://schemas.microsoft.com/office/drawing/2014/main" id="{419F87EC-25B0-C24A-8932-9AC44348F0EE}"/>
              </a:ext>
            </a:extLst>
          </p:cNvPr>
          <p:cNvSpPr txBox="1"/>
          <p:nvPr/>
        </p:nvSpPr>
        <p:spPr>
          <a:xfrm>
            <a:off x="1362595" y="3858833"/>
            <a:ext cx="2911246" cy="707886"/>
          </a:xfrm>
          <a:prstGeom prst="rect">
            <a:avLst/>
          </a:prstGeom>
          <a:noFill/>
        </p:spPr>
        <p:txBody>
          <a:bodyPr wrap="none" rtlCol="0">
            <a:spAutoFit/>
          </a:bodyPr>
          <a:lstStyle/>
          <a:p>
            <a:r>
              <a:rPr lang="en-US" sz="4000" b="1" dirty="0"/>
              <a:t>Moral Frame</a:t>
            </a:r>
          </a:p>
        </p:txBody>
      </p:sp>
      <p:sp>
        <p:nvSpPr>
          <p:cNvPr id="31" name="Title 1">
            <a:extLst>
              <a:ext uri="{FF2B5EF4-FFF2-40B4-BE49-F238E27FC236}">
                <a16:creationId xmlns:a16="http://schemas.microsoft.com/office/drawing/2014/main" id="{D46EF512-822B-B04D-A7C2-DCDB4936CC67}"/>
              </a:ext>
            </a:extLst>
          </p:cNvPr>
          <p:cNvSpPr>
            <a:spLocks noGrp="1"/>
          </p:cNvSpPr>
          <p:nvPr>
            <p:ph type="title"/>
          </p:nvPr>
        </p:nvSpPr>
        <p:spPr>
          <a:xfrm>
            <a:off x="408739" y="153845"/>
            <a:ext cx="5987658" cy="1325563"/>
          </a:xfrm>
        </p:spPr>
        <p:txBody>
          <a:bodyPr/>
          <a:lstStyle/>
          <a:p>
            <a:r>
              <a:rPr lang="en-US" dirty="0"/>
              <a:t>Experimental Design</a:t>
            </a:r>
          </a:p>
        </p:txBody>
      </p:sp>
      <p:sp>
        <p:nvSpPr>
          <p:cNvPr id="32" name="TextBox 31">
            <a:extLst>
              <a:ext uri="{FF2B5EF4-FFF2-40B4-BE49-F238E27FC236}">
                <a16:creationId xmlns:a16="http://schemas.microsoft.com/office/drawing/2014/main" id="{D0B095A9-E30B-B440-B01D-C64AD4451D44}"/>
              </a:ext>
            </a:extLst>
          </p:cNvPr>
          <p:cNvSpPr txBox="1"/>
          <p:nvPr/>
        </p:nvSpPr>
        <p:spPr>
          <a:xfrm>
            <a:off x="5999038" y="1171651"/>
            <a:ext cx="1391343" cy="584775"/>
          </a:xfrm>
          <a:prstGeom prst="rect">
            <a:avLst/>
          </a:prstGeom>
          <a:noFill/>
        </p:spPr>
        <p:txBody>
          <a:bodyPr wrap="none" rtlCol="0">
            <a:spAutoFit/>
          </a:bodyPr>
          <a:lstStyle/>
          <a:p>
            <a:r>
              <a:rPr lang="en-US" sz="3200" dirty="0"/>
              <a:t>Liberal </a:t>
            </a:r>
          </a:p>
        </p:txBody>
      </p:sp>
      <p:sp>
        <p:nvSpPr>
          <p:cNvPr id="33" name="TextBox 32">
            <a:extLst>
              <a:ext uri="{FF2B5EF4-FFF2-40B4-BE49-F238E27FC236}">
                <a16:creationId xmlns:a16="http://schemas.microsoft.com/office/drawing/2014/main" id="{8E2EBDB7-8B69-764F-A20E-1A8BD9295D72}"/>
              </a:ext>
            </a:extLst>
          </p:cNvPr>
          <p:cNvSpPr txBox="1"/>
          <p:nvPr/>
        </p:nvSpPr>
        <p:spPr>
          <a:xfrm>
            <a:off x="8973979" y="1170570"/>
            <a:ext cx="2338654" cy="584775"/>
          </a:xfrm>
          <a:prstGeom prst="rect">
            <a:avLst/>
          </a:prstGeom>
          <a:noFill/>
        </p:spPr>
        <p:txBody>
          <a:bodyPr wrap="none" rtlCol="0">
            <a:spAutoFit/>
          </a:bodyPr>
          <a:lstStyle/>
          <a:p>
            <a:r>
              <a:rPr lang="en-US" sz="3200" dirty="0"/>
              <a:t>Conservative</a:t>
            </a:r>
          </a:p>
        </p:txBody>
      </p:sp>
      <p:sp>
        <p:nvSpPr>
          <p:cNvPr id="34" name="TextBox 33">
            <a:extLst>
              <a:ext uri="{FF2B5EF4-FFF2-40B4-BE49-F238E27FC236}">
                <a16:creationId xmlns:a16="http://schemas.microsoft.com/office/drawing/2014/main" id="{5D61F643-4F16-DD49-81F7-8B6D750BC217}"/>
              </a:ext>
            </a:extLst>
          </p:cNvPr>
          <p:cNvSpPr txBox="1"/>
          <p:nvPr/>
        </p:nvSpPr>
        <p:spPr>
          <a:xfrm>
            <a:off x="5737190" y="462684"/>
            <a:ext cx="6242093" cy="707886"/>
          </a:xfrm>
          <a:prstGeom prst="rect">
            <a:avLst/>
          </a:prstGeom>
          <a:noFill/>
        </p:spPr>
        <p:txBody>
          <a:bodyPr wrap="none" rtlCol="0">
            <a:spAutoFit/>
          </a:bodyPr>
          <a:lstStyle/>
          <a:p>
            <a:r>
              <a:rPr lang="en-US" sz="4000" b="1" dirty="0"/>
              <a:t>Political Orientation of Logo </a:t>
            </a:r>
          </a:p>
        </p:txBody>
      </p:sp>
      <p:pic>
        <p:nvPicPr>
          <p:cNvPr id="15" name="Picture 14">
            <a:extLst>
              <a:ext uri="{FF2B5EF4-FFF2-40B4-BE49-F238E27FC236}">
                <a16:creationId xmlns:a16="http://schemas.microsoft.com/office/drawing/2014/main" id="{00E9A584-9288-A04A-9162-BDEED0289520}"/>
              </a:ext>
            </a:extLst>
          </p:cNvPr>
          <p:cNvPicPr>
            <a:picLocks/>
          </p:cNvPicPr>
          <p:nvPr/>
        </p:nvPicPr>
        <p:blipFill>
          <a:blip r:embed="rId5"/>
          <a:stretch>
            <a:fillRect/>
          </a:stretch>
        </p:blipFill>
        <p:spPr>
          <a:xfrm>
            <a:off x="5564989" y="4245850"/>
            <a:ext cx="1801368" cy="2185416"/>
          </a:xfrm>
          <a:prstGeom prst="rect">
            <a:avLst/>
          </a:prstGeom>
        </p:spPr>
      </p:pic>
      <p:pic>
        <p:nvPicPr>
          <p:cNvPr id="16" name="Picture 15">
            <a:extLst>
              <a:ext uri="{FF2B5EF4-FFF2-40B4-BE49-F238E27FC236}">
                <a16:creationId xmlns:a16="http://schemas.microsoft.com/office/drawing/2014/main" id="{AB400087-7DAB-B14B-821D-DFFA15DE63F9}"/>
              </a:ext>
            </a:extLst>
          </p:cNvPr>
          <p:cNvPicPr>
            <a:picLocks/>
          </p:cNvPicPr>
          <p:nvPr/>
        </p:nvPicPr>
        <p:blipFill>
          <a:blip r:embed="rId6"/>
          <a:stretch>
            <a:fillRect/>
          </a:stretch>
        </p:blipFill>
        <p:spPr>
          <a:xfrm>
            <a:off x="9242622" y="4246059"/>
            <a:ext cx="1801368" cy="2185416"/>
          </a:xfrm>
          <a:prstGeom prst="rect">
            <a:avLst/>
          </a:prstGeom>
        </p:spPr>
      </p:pic>
    </p:spTree>
    <p:extLst>
      <p:ext uri="{BB962C8B-B14F-4D97-AF65-F5344CB8AC3E}">
        <p14:creationId xmlns:p14="http://schemas.microsoft.com/office/powerpoint/2010/main" val="32964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26 -0.06018 L -0.00169 -0.17083 " pathEditMode="relative" rAng="0" ptsTypes="AA">
                                      <p:cBhvr>
                                        <p:cTn id="6" dur="500" fill="hold"/>
                                        <p:tgtEl>
                                          <p:spTgt spid="15"/>
                                        </p:tgtEl>
                                        <p:attrNameLst>
                                          <p:attrName>ppt_x</p:attrName>
                                          <p:attrName>ppt_y</p:attrName>
                                        </p:attrNameLst>
                                      </p:cBhvr>
                                      <p:rCtr x="-104" y="-5532"/>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15"/>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4E6EF7-41CE-2D47-A536-534BE28BFD78}"/>
              </a:ext>
            </a:extLst>
          </p:cNvPr>
          <p:cNvSpPr txBox="1"/>
          <p:nvPr/>
        </p:nvSpPr>
        <p:spPr>
          <a:xfrm>
            <a:off x="2895444" y="2782669"/>
            <a:ext cx="6401111" cy="1292662"/>
          </a:xfrm>
          <a:prstGeom prst="rect">
            <a:avLst/>
          </a:prstGeom>
          <a:noFill/>
        </p:spPr>
        <p:txBody>
          <a:bodyPr wrap="none" rtlCol="0">
            <a:spAutoFit/>
          </a:bodyPr>
          <a:lstStyle/>
          <a:p>
            <a:endParaRPr lang="en-US" dirty="0"/>
          </a:p>
          <a:p>
            <a:r>
              <a:rPr lang="en-US" sz="6000" dirty="0"/>
              <a:t>What are attitudes?</a:t>
            </a:r>
          </a:p>
        </p:txBody>
      </p:sp>
    </p:spTree>
    <p:extLst>
      <p:ext uri="{BB962C8B-B14F-4D97-AF65-F5344CB8AC3E}">
        <p14:creationId xmlns:p14="http://schemas.microsoft.com/office/powerpoint/2010/main" val="161636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A24843C4-EB4E-7E44-883A-7E8F7E74765E}"/>
              </a:ext>
            </a:extLst>
          </p:cNvPr>
          <p:cNvGraphicFramePr>
            <a:graphicFrameLocks noGrp="1"/>
          </p:cNvGraphicFramePr>
          <p:nvPr>
            <p:extLst>
              <p:ext uri="{D42A27DB-BD31-4B8C-83A1-F6EECF244321}">
                <p14:modId xmlns:p14="http://schemas.microsoft.com/office/powerpoint/2010/main" val="463310758"/>
              </p:ext>
            </p:extLst>
          </p:nvPr>
        </p:nvGraphicFramePr>
        <p:xfrm>
          <a:off x="4572588" y="1915165"/>
          <a:ext cx="7358268" cy="4595222"/>
        </p:xfrm>
        <a:graphic>
          <a:graphicData uri="http://schemas.openxmlformats.org/drawingml/2006/table">
            <a:tbl>
              <a:tblPr>
                <a:tableStyleId>{69C7853C-536D-4A76-A0AE-DD22124D55A5}</a:tableStyleId>
              </a:tblPr>
              <a:tblGrid>
                <a:gridCol w="3679134">
                  <a:extLst>
                    <a:ext uri="{9D8B030D-6E8A-4147-A177-3AD203B41FA5}">
                      <a16:colId xmlns:a16="http://schemas.microsoft.com/office/drawing/2014/main" val="628015559"/>
                    </a:ext>
                  </a:extLst>
                </a:gridCol>
                <a:gridCol w="3679134">
                  <a:extLst>
                    <a:ext uri="{9D8B030D-6E8A-4147-A177-3AD203B41FA5}">
                      <a16:colId xmlns:a16="http://schemas.microsoft.com/office/drawing/2014/main" val="103795009"/>
                    </a:ext>
                  </a:extLst>
                </a:gridCol>
              </a:tblGrid>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3471095620"/>
                  </a:ext>
                </a:extLst>
              </a:tr>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1085989282"/>
                  </a:ext>
                </a:extLst>
              </a:tr>
            </a:tbl>
          </a:graphicData>
        </a:graphic>
      </p:graphicFrame>
      <p:pic>
        <p:nvPicPr>
          <p:cNvPr id="13" name="Picture 12">
            <a:extLst>
              <a:ext uri="{FF2B5EF4-FFF2-40B4-BE49-F238E27FC236}">
                <a16:creationId xmlns:a16="http://schemas.microsoft.com/office/drawing/2014/main" id="{699CD47E-8BFB-AD4E-8E17-7837B03AD61F}"/>
              </a:ext>
            </a:extLst>
          </p:cNvPr>
          <p:cNvPicPr>
            <a:picLocks noChangeAspect="1"/>
          </p:cNvPicPr>
          <p:nvPr/>
        </p:nvPicPr>
        <p:blipFill>
          <a:blip r:embed="rId3"/>
          <a:stretch>
            <a:fillRect/>
          </a:stretch>
        </p:blipFill>
        <p:spPr>
          <a:xfrm>
            <a:off x="5569917" y="1981969"/>
            <a:ext cx="1796440" cy="2184760"/>
          </a:xfrm>
          <a:prstGeom prst="rect">
            <a:avLst/>
          </a:prstGeom>
        </p:spPr>
      </p:pic>
      <p:pic>
        <p:nvPicPr>
          <p:cNvPr id="14" name="Picture 13">
            <a:extLst>
              <a:ext uri="{FF2B5EF4-FFF2-40B4-BE49-F238E27FC236}">
                <a16:creationId xmlns:a16="http://schemas.microsoft.com/office/drawing/2014/main" id="{41ECD715-B135-E948-B0D1-B08645F46996}"/>
              </a:ext>
            </a:extLst>
          </p:cNvPr>
          <p:cNvPicPr>
            <a:picLocks/>
          </p:cNvPicPr>
          <p:nvPr/>
        </p:nvPicPr>
        <p:blipFill>
          <a:blip r:embed="rId4"/>
          <a:stretch>
            <a:fillRect/>
          </a:stretch>
        </p:blipFill>
        <p:spPr>
          <a:xfrm>
            <a:off x="9242622" y="1983669"/>
            <a:ext cx="1801368" cy="2185416"/>
          </a:xfrm>
          <a:prstGeom prst="rect">
            <a:avLst/>
          </a:prstGeom>
        </p:spPr>
      </p:pic>
      <p:pic>
        <p:nvPicPr>
          <p:cNvPr id="15" name="Picture 14">
            <a:extLst>
              <a:ext uri="{FF2B5EF4-FFF2-40B4-BE49-F238E27FC236}">
                <a16:creationId xmlns:a16="http://schemas.microsoft.com/office/drawing/2014/main" id="{00E9A584-9288-A04A-9162-BDEED0289520}"/>
              </a:ext>
            </a:extLst>
          </p:cNvPr>
          <p:cNvPicPr>
            <a:picLocks/>
          </p:cNvPicPr>
          <p:nvPr/>
        </p:nvPicPr>
        <p:blipFill>
          <a:blip r:embed="rId5"/>
          <a:stretch>
            <a:fillRect/>
          </a:stretch>
        </p:blipFill>
        <p:spPr>
          <a:xfrm>
            <a:off x="5564989" y="4245850"/>
            <a:ext cx="1801368" cy="2185416"/>
          </a:xfrm>
          <a:prstGeom prst="rect">
            <a:avLst/>
          </a:prstGeom>
        </p:spPr>
      </p:pic>
      <p:sp>
        <p:nvSpPr>
          <p:cNvPr id="18" name="TextBox 17">
            <a:extLst>
              <a:ext uri="{FF2B5EF4-FFF2-40B4-BE49-F238E27FC236}">
                <a16:creationId xmlns:a16="http://schemas.microsoft.com/office/drawing/2014/main" id="{B7AF458C-C2C9-DE41-A2CE-975655200A31}"/>
              </a:ext>
            </a:extLst>
          </p:cNvPr>
          <p:cNvSpPr txBox="1"/>
          <p:nvPr/>
        </p:nvSpPr>
        <p:spPr>
          <a:xfrm>
            <a:off x="1691083" y="2844225"/>
            <a:ext cx="2582758" cy="584775"/>
          </a:xfrm>
          <a:prstGeom prst="rect">
            <a:avLst/>
          </a:prstGeom>
          <a:noFill/>
        </p:spPr>
        <p:txBody>
          <a:bodyPr wrap="none" rtlCol="0">
            <a:spAutoFit/>
          </a:bodyPr>
          <a:lstStyle/>
          <a:p>
            <a:pPr algn="r"/>
            <a:r>
              <a:rPr lang="en-US" sz="3200" dirty="0"/>
              <a:t>Individualizing</a:t>
            </a:r>
          </a:p>
        </p:txBody>
      </p:sp>
      <p:sp>
        <p:nvSpPr>
          <p:cNvPr id="19" name="TextBox 18">
            <a:extLst>
              <a:ext uri="{FF2B5EF4-FFF2-40B4-BE49-F238E27FC236}">
                <a16:creationId xmlns:a16="http://schemas.microsoft.com/office/drawing/2014/main" id="{6575EE3F-21CF-7A49-BEE6-0BD2330E6F4F}"/>
              </a:ext>
            </a:extLst>
          </p:cNvPr>
          <p:cNvSpPr txBox="1"/>
          <p:nvPr/>
        </p:nvSpPr>
        <p:spPr>
          <a:xfrm>
            <a:off x="2834023" y="5091171"/>
            <a:ext cx="1439818" cy="584775"/>
          </a:xfrm>
          <a:prstGeom prst="rect">
            <a:avLst/>
          </a:prstGeom>
          <a:noFill/>
        </p:spPr>
        <p:txBody>
          <a:bodyPr wrap="none" rtlCol="0">
            <a:spAutoFit/>
          </a:bodyPr>
          <a:lstStyle/>
          <a:p>
            <a:pPr algn="r"/>
            <a:r>
              <a:rPr lang="en-US" sz="3200" dirty="0"/>
              <a:t>Binding</a:t>
            </a:r>
          </a:p>
        </p:txBody>
      </p:sp>
      <p:sp>
        <p:nvSpPr>
          <p:cNvPr id="20" name="TextBox 19">
            <a:extLst>
              <a:ext uri="{FF2B5EF4-FFF2-40B4-BE49-F238E27FC236}">
                <a16:creationId xmlns:a16="http://schemas.microsoft.com/office/drawing/2014/main" id="{19934295-79CE-D24B-9689-234D8B95D74A}"/>
              </a:ext>
            </a:extLst>
          </p:cNvPr>
          <p:cNvSpPr txBox="1"/>
          <p:nvPr/>
        </p:nvSpPr>
        <p:spPr>
          <a:xfrm>
            <a:off x="1362595" y="3858833"/>
            <a:ext cx="2911246" cy="707886"/>
          </a:xfrm>
          <a:prstGeom prst="rect">
            <a:avLst/>
          </a:prstGeom>
          <a:noFill/>
        </p:spPr>
        <p:txBody>
          <a:bodyPr wrap="none" rtlCol="0">
            <a:spAutoFit/>
          </a:bodyPr>
          <a:lstStyle/>
          <a:p>
            <a:r>
              <a:rPr lang="en-US" sz="4000" b="1" dirty="0"/>
              <a:t>Moral Frame</a:t>
            </a:r>
          </a:p>
        </p:txBody>
      </p:sp>
      <p:sp>
        <p:nvSpPr>
          <p:cNvPr id="21" name="Title 1">
            <a:extLst>
              <a:ext uri="{FF2B5EF4-FFF2-40B4-BE49-F238E27FC236}">
                <a16:creationId xmlns:a16="http://schemas.microsoft.com/office/drawing/2014/main" id="{BE944406-8BA0-5643-8490-4F5279EB4878}"/>
              </a:ext>
            </a:extLst>
          </p:cNvPr>
          <p:cNvSpPr>
            <a:spLocks noGrp="1"/>
          </p:cNvSpPr>
          <p:nvPr>
            <p:ph type="title"/>
          </p:nvPr>
        </p:nvSpPr>
        <p:spPr>
          <a:xfrm>
            <a:off x="408739" y="153845"/>
            <a:ext cx="5987658" cy="1325563"/>
          </a:xfrm>
        </p:spPr>
        <p:txBody>
          <a:bodyPr/>
          <a:lstStyle/>
          <a:p>
            <a:r>
              <a:rPr lang="en-US" dirty="0"/>
              <a:t>Experimental Design</a:t>
            </a:r>
          </a:p>
        </p:txBody>
      </p:sp>
      <p:sp>
        <p:nvSpPr>
          <p:cNvPr id="22" name="TextBox 21">
            <a:extLst>
              <a:ext uri="{FF2B5EF4-FFF2-40B4-BE49-F238E27FC236}">
                <a16:creationId xmlns:a16="http://schemas.microsoft.com/office/drawing/2014/main" id="{E36DBA15-FCB5-7046-BDB6-424E11D80BE6}"/>
              </a:ext>
            </a:extLst>
          </p:cNvPr>
          <p:cNvSpPr txBox="1"/>
          <p:nvPr/>
        </p:nvSpPr>
        <p:spPr>
          <a:xfrm>
            <a:off x="5999038" y="1171651"/>
            <a:ext cx="1391343" cy="584775"/>
          </a:xfrm>
          <a:prstGeom prst="rect">
            <a:avLst/>
          </a:prstGeom>
          <a:noFill/>
        </p:spPr>
        <p:txBody>
          <a:bodyPr wrap="none" rtlCol="0">
            <a:spAutoFit/>
          </a:bodyPr>
          <a:lstStyle/>
          <a:p>
            <a:r>
              <a:rPr lang="en-US" sz="3200" dirty="0"/>
              <a:t>Liberal </a:t>
            </a:r>
          </a:p>
        </p:txBody>
      </p:sp>
      <p:sp>
        <p:nvSpPr>
          <p:cNvPr id="27" name="TextBox 26">
            <a:extLst>
              <a:ext uri="{FF2B5EF4-FFF2-40B4-BE49-F238E27FC236}">
                <a16:creationId xmlns:a16="http://schemas.microsoft.com/office/drawing/2014/main" id="{FE2A041C-C833-E74C-A69F-9EB34286EEBB}"/>
              </a:ext>
            </a:extLst>
          </p:cNvPr>
          <p:cNvSpPr txBox="1"/>
          <p:nvPr/>
        </p:nvSpPr>
        <p:spPr>
          <a:xfrm>
            <a:off x="8973979" y="1170570"/>
            <a:ext cx="2338654" cy="584775"/>
          </a:xfrm>
          <a:prstGeom prst="rect">
            <a:avLst/>
          </a:prstGeom>
          <a:noFill/>
        </p:spPr>
        <p:txBody>
          <a:bodyPr wrap="none" rtlCol="0">
            <a:spAutoFit/>
          </a:bodyPr>
          <a:lstStyle/>
          <a:p>
            <a:r>
              <a:rPr lang="en-US" sz="3200" dirty="0"/>
              <a:t>Conservative</a:t>
            </a:r>
          </a:p>
        </p:txBody>
      </p:sp>
      <p:sp>
        <p:nvSpPr>
          <p:cNvPr id="30" name="TextBox 29">
            <a:extLst>
              <a:ext uri="{FF2B5EF4-FFF2-40B4-BE49-F238E27FC236}">
                <a16:creationId xmlns:a16="http://schemas.microsoft.com/office/drawing/2014/main" id="{096DC672-2840-5D45-9178-E1030489A6EE}"/>
              </a:ext>
            </a:extLst>
          </p:cNvPr>
          <p:cNvSpPr txBox="1"/>
          <p:nvPr/>
        </p:nvSpPr>
        <p:spPr>
          <a:xfrm>
            <a:off x="5737190" y="462684"/>
            <a:ext cx="6242093" cy="707886"/>
          </a:xfrm>
          <a:prstGeom prst="rect">
            <a:avLst/>
          </a:prstGeom>
          <a:noFill/>
        </p:spPr>
        <p:txBody>
          <a:bodyPr wrap="none" rtlCol="0">
            <a:spAutoFit/>
          </a:bodyPr>
          <a:lstStyle/>
          <a:p>
            <a:r>
              <a:rPr lang="en-US" sz="4000" b="1" dirty="0"/>
              <a:t>Political Orientation of Logo </a:t>
            </a:r>
          </a:p>
        </p:txBody>
      </p:sp>
      <p:pic>
        <p:nvPicPr>
          <p:cNvPr id="16" name="Picture 15">
            <a:extLst>
              <a:ext uri="{FF2B5EF4-FFF2-40B4-BE49-F238E27FC236}">
                <a16:creationId xmlns:a16="http://schemas.microsoft.com/office/drawing/2014/main" id="{AB400087-7DAB-B14B-821D-DFFA15DE63F9}"/>
              </a:ext>
            </a:extLst>
          </p:cNvPr>
          <p:cNvPicPr>
            <a:picLocks/>
          </p:cNvPicPr>
          <p:nvPr/>
        </p:nvPicPr>
        <p:blipFill>
          <a:blip r:embed="rId6"/>
          <a:stretch>
            <a:fillRect/>
          </a:stretch>
        </p:blipFill>
        <p:spPr>
          <a:xfrm>
            <a:off x="9242622" y="4246059"/>
            <a:ext cx="1801368" cy="2185416"/>
          </a:xfrm>
          <a:prstGeom prst="rect">
            <a:avLst/>
          </a:prstGeom>
        </p:spPr>
      </p:pic>
    </p:spTree>
    <p:extLst>
      <p:ext uri="{BB962C8B-B14F-4D97-AF65-F5344CB8AC3E}">
        <p14:creationId xmlns:p14="http://schemas.microsoft.com/office/powerpoint/2010/main" val="20671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69 -0.01065 L -0.09583 -0.16435 " pathEditMode="relative" ptsTypes="AA">
                                      <p:cBhvr>
                                        <p:cTn id="6" dur="5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16"/>
                                        </p:tgtEl>
                                      </p:cBhvr>
                                      <p:by x="250000" y="2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A24843C4-EB4E-7E44-883A-7E8F7E74765E}"/>
              </a:ext>
            </a:extLst>
          </p:cNvPr>
          <p:cNvGraphicFramePr>
            <a:graphicFrameLocks noGrp="1"/>
          </p:cNvGraphicFramePr>
          <p:nvPr>
            <p:extLst/>
          </p:nvPr>
        </p:nvGraphicFramePr>
        <p:xfrm>
          <a:off x="4572588" y="1915165"/>
          <a:ext cx="7358268" cy="4595222"/>
        </p:xfrm>
        <a:graphic>
          <a:graphicData uri="http://schemas.openxmlformats.org/drawingml/2006/table">
            <a:tbl>
              <a:tblPr>
                <a:tableStyleId>{69C7853C-536D-4A76-A0AE-DD22124D55A5}</a:tableStyleId>
              </a:tblPr>
              <a:tblGrid>
                <a:gridCol w="3679134">
                  <a:extLst>
                    <a:ext uri="{9D8B030D-6E8A-4147-A177-3AD203B41FA5}">
                      <a16:colId xmlns:a16="http://schemas.microsoft.com/office/drawing/2014/main" val="628015559"/>
                    </a:ext>
                  </a:extLst>
                </a:gridCol>
                <a:gridCol w="3679134">
                  <a:extLst>
                    <a:ext uri="{9D8B030D-6E8A-4147-A177-3AD203B41FA5}">
                      <a16:colId xmlns:a16="http://schemas.microsoft.com/office/drawing/2014/main" val="103795009"/>
                    </a:ext>
                  </a:extLst>
                </a:gridCol>
              </a:tblGrid>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3471095620"/>
                  </a:ext>
                </a:extLst>
              </a:tr>
              <a:tr h="2297611">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tx2">
                        <a:lumMod val="50000"/>
                        <a:lumOff val="50000"/>
                      </a:schemeClr>
                    </a:solidFill>
                  </a:tcPr>
                </a:tc>
                <a:extLst>
                  <a:ext uri="{0D108BD9-81ED-4DB2-BD59-A6C34878D82A}">
                    <a16:rowId xmlns:a16="http://schemas.microsoft.com/office/drawing/2014/main" val="1085989282"/>
                  </a:ext>
                </a:extLst>
              </a:tr>
            </a:tbl>
          </a:graphicData>
        </a:graphic>
      </p:graphicFrame>
      <p:sp>
        <p:nvSpPr>
          <p:cNvPr id="18" name="TextBox 17">
            <a:extLst>
              <a:ext uri="{FF2B5EF4-FFF2-40B4-BE49-F238E27FC236}">
                <a16:creationId xmlns:a16="http://schemas.microsoft.com/office/drawing/2014/main" id="{B7AF458C-C2C9-DE41-A2CE-975655200A31}"/>
              </a:ext>
            </a:extLst>
          </p:cNvPr>
          <p:cNvSpPr txBox="1"/>
          <p:nvPr/>
        </p:nvSpPr>
        <p:spPr>
          <a:xfrm>
            <a:off x="1691083" y="2844225"/>
            <a:ext cx="2582758" cy="584775"/>
          </a:xfrm>
          <a:prstGeom prst="rect">
            <a:avLst/>
          </a:prstGeom>
          <a:noFill/>
        </p:spPr>
        <p:txBody>
          <a:bodyPr wrap="none" rtlCol="0">
            <a:spAutoFit/>
          </a:bodyPr>
          <a:lstStyle/>
          <a:p>
            <a:pPr algn="r"/>
            <a:r>
              <a:rPr lang="en-US" sz="3200" dirty="0"/>
              <a:t>Individualizing</a:t>
            </a:r>
          </a:p>
        </p:txBody>
      </p:sp>
      <p:sp>
        <p:nvSpPr>
          <p:cNvPr id="19" name="TextBox 18">
            <a:extLst>
              <a:ext uri="{FF2B5EF4-FFF2-40B4-BE49-F238E27FC236}">
                <a16:creationId xmlns:a16="http://schemas.microsoft.com/office/drawing/2014/main" id="{6575EE3F-21CF-7A49-BEE6-0BD2330E6F4F}"/>
              </a:ext>
            </a:extLst>
          </p:cNvPr>
          <p:cNvSpPr txBox="1"/>
          <p:nvPr/>
        </p:nvSpPr>
        <p:spPr>
          <a:xfrm>
            <a:off x="2834023" y="5091171"/>
            <a:ext cx="1439818" cy="584775"/>
          </a:xfrm>
          <a:prstGeom prst="rect">
            <a:avLst/>
          </a:prstGeom>
          <a:noFill/>
        </p:spPr>
        <p:txBody>
          <a:bodyPr wrap="none" rtlCol="0">
            <a:spAutoFit/>
          </a:bodyPr>
          <a:lstStyle/>
          <a:p>
            <a:pPr algn="r"/>
            <a:r>
              <a:rPr lang="en-US" sz="3200" dirty="0"/>
              <a:t>Binding</a:t>
            </a:r>
          </a:p>
        </p:txBody>
      </p:sp>
      <p:sp>
        <p:nvSpPr>
          <p:cNvPr id="20" name="TextBox 19">
            <a:extLst>
              <a:ext uri="{FF2B5EF4-FFF2-40B4-BE49-F238E27FC236}">
                <a16:creationId xmlns:a16="http://schemas.microsoft.com/office/drawing/2014/main" id="{19934295-79CE-D24B-9689-234D8B95D74A}"/>
              </a:ext>
            </a:extLst>
          </p:cNvPr>
          <p:cNvSpPr txBox="1"/>
          <p:nvPr/>
        </p:nvSpPr>
        <p:spPr>
          <a:xfrm>
            <a:off x="1362595" y="3858833"/>
            <a:ext cx="2911246" cy="707886"/>
          </a:xfrm>
          <a:prstGeom prst="rect">
            <a:avLst/>
          </a:prstGeom>
          <a:noFill/>
        </p:spPr>
        <p:txBody>
          <a:bodyPr wrap="none" rtlCol="0">
            <a:spAutoFit/>
          </a:bodyPr>
          <a:lstStyle/>
          <a:p>
            <a:r>
              <a:rPr lang="en-US" sz="4000" b="1" dirty="0"/>
              <a:t>Moral Frame</a:t>
            </a:r>
          </a:p>
        </p:txBody>
      </p:sp>
      <p:sp>
        <p:nvSpPr>
          <p:cNvPr id="21" name="Title 1">
            <a:extLst>
              <a:ext uri="{FF2B5EF4-FFF2-40B4-BE49-F238E27FC236}">
                <a16:creationId xmlns:a16="http://schemas.microsoft.com/office/drawing/2014/main" id="{BE944406-8BA0-5643-8490-4F5279EB4878}"/>
              </a:ext>
            </a:extLst>
          </p:cNvPr>
          <p:cNvSpPr>
            <a:spLocks noGrp="1"/>
          </p:cNvSpPr>
          <p:nvPr>
            <p:ph type="title"/>
          </p:nvPr>
        </p:nvSpPr>
        <p:spPr>
          <a:xfrm>
            <a:off x="408739" y="153845"/>
            <a:ext cx="5987658" cy="1325563"/>
          </a:xfrm>
        </p:spPr>
        <p:txBody>
          <a:bodyPr/>
          <a:lstStyle/>
          <a:p>
            <a:r>
              <a:rPr lang="en-US" dirty="0"/>
              <a:t>Experimental Design</a:t>
            </a:r>
          </a:p>
        </p:txBody>
      </p:sp>
      <p:sp>
        <p:nvSpPr>
          <p:cNvPr id="22" name="TextBox 21">
            <a:extLst>
              <a:ext uri="{FF2B5EF4-FFF2-40B4-BE49-F238E27FC236}">
                <a16:creationId xmlns:a16="http://schemas.microsoft.com/office/drawing/2014/main" id="{E36DBA15-FCB5-7046-BDB6-424E11D80BE6}"/>
              </a:ext>
            </a:extLst>
          </p:cNvPr>
          <p:cNvSpPr txBox="1"/>
          <p:nvPr/>
        </p:nvSpPr>
        <p:spPr>
          <a:xfrm>
            <a:off x="5999038" y="1171651"/>
            <a:ext cx="1391343" cy="584775"/>
          </a:xfrm>
          <a:prstGeom prst="rect">
            <a:avLst/>
          </a:prstGeom>
          <a:noFill/>
        </p:spPr>
        <p:txBody>
          <a:bodyPr wrap="none" rtlCol="0">
            <a:spAutoFit/>
          </a:bodyPr>
          <a:lstStyle/>
          <a:p>
            <a:r>
              <a:rPr lang="en-US" sz="3200" dirty="0"/>
              <a:t>Liberal </a:t>
            </a:r>
          </a:p>
        </p:txBody>
      </p:sp>
      <p:sp>
        <p:nvSpPr>
          <p:cNvPr id="27" name="TextBox 26">
            <a:extLst>
              <a:ext uri="{FF2B5EF4-FFF2-40B4-BE49-F238E27FC236}">
                <a16:creationId xmlns:a16="http://schemas.microsoft.com/office/drawing/2014/main" id="{FE2A041C-C833-E74C-A69F-9EB34286EEBB}"/>
              </a:ext>
            </a:extLst>
          </p:cNvPr>
          <p:cNvSpPr txBox="1"/>
          <p:nvPr/>
        </p:nvSpPr>
        <p:spPr>
          <a:xfrm>
            <a:off x="8973979" y="1170570"/>
            <a:ext cx="2338654" cy="584775"/>
          </a:xfrm>
          <a:prstGeom prst="rect">
            <a:avLst/>
          </a:prstGeom>
          <a:noFill/>
        </p:spPr>
        <p:txBody>
          <a:bodyPr wrap="none" rtlCol="0">
            <a:spAutoFit/>
          </a:bodyPr>
          <a:lstStyle/>
          <a:p>
            <a:r>
              <a:rPr lang="en-US" sz="3200" dirty="0"/>
              <a:t>Conservative</a:t>
            </a:r>
          </a:p>
        </p:txBody>
      </p:sp>
      <p:sp>
        <p:nvSpPr>
          <p:cNvPr id="30" name="TextBox 29">
            <a:extLst>
              <a:ext uri="{FF2B5EF4-FFF2-40B4-BE49-F238E27FC236}">
                <a16:creationId xmlns:a16="http://schemas.microsoft.com/office/drawing/2014/main" id="{096DC672-2840-5D45-9178-E1030489A6EE}"/>
              </a:ext>
            </a:extLst>
          </p:cNvPr>
          <p:cNvSpPr txBox="1"/>
          <p:nvPr/>
        </p:nvSpPr>
        <p:spPr>
          <a:xfrm>
            <a:off x="5737190" y="462684"/>
            <a:ext cx="6242093" cy="707886"/>
          </a:xfrm>
          <a:prstGeom prst="rect">
            <a:avLst/>
          </a:prstGeom>
          <a:noFill/>
        </p:spPr>
        <p:txBody>
          <a:bodyPr wrap="none" rtlCol="0">
            <a:spAutoFit/>
          </a:bodyPr>
          <a:lstStyle/>
          <a:p>
            <a:r>
              <a:rPr lang="en-US" sz="4000" b="1" dirty="0"/>
              <a:t>Political Orientation of Logo </a:t>
            </a:r>
          </a:p>
        </p:txBody>
      </p:sp>
      <p:cxnSp>
        <p:nvCxnSpPr>
          <p:cNvPr id="3" name="Straight Connector 2">
            <a:extLst>
              <a:ext uri="{FF2B5EF4-FFF2-40B4-BE49-F238E27FC236}">
                <a16:creationId xmlns:a16="http://schemas.microsoft.com/office/drawing/2014/main" id="{F801FEFB-75DA-734B-A60D-CF0A898237B9}"/>
              </a:ext>
            </a:extLst>
          </p:cNvPr>
          <p:cNvCxnSpPr/>
          <p:nvPr/>
        </p:nvCxnSpPr>
        <p:spPr>
          <a:xfrm>
            <a:off x="4572588" y="2191102"/>
            <a:ext cx="3613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A1DDFD-208F-9340-BF2A-B274A5982A7A}"/>
              </a:ext>
            </a:extLst>
          </p:cNvPr>
          <p:cNvCxnSpPr/>
          <p:nvPr/>
        </p:nvCxnSpPr>
        <p:spPr>
          <a:xfrm>
            <a:off x="8186557" y="2191102"/>
            <a:ext cx="3613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C0A656-7460-1A47-BB62-F14657626094}"/>
              </a:ext>
            </a:extLst>
          </p:cNvPr>
          <p:cNvCxnSpPr/>
          <p:nvPr/>
        </p:nvCxnSpPr>
        <p:spPr>
          <a:xfrm>
            <a:off x="4572588" y="4507057"/>
            <a:ext cx="3613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FE38A4-8E26-6743-B120-7A44F126E14C}"/>
              </a:ext>
            </a:extLst>
          </p:cNvPr>
          <p:cNvCxnSpPr/>
          <p:nvPr/>
        </p:nvCxnSpPr>
        <p:spPr>
          <a:xfrm>
            <a:off x="8316887" y="4503074"/>
            <a:ext cx="3613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E42E84-43BE-9B46-ABFA-A319F953954E}"/>
              </a:ext>
            </a:extLst>
          </p:cNvPr>
          <p:cNvSpPr txBox="1"/>
          <p:nvPr/>
        </p:nvSpPr>
        <p:spPr>
          <a:xfrm>
            <a:off x="5782844" y="1881678"/>
            <a:ext cx="1317797" cy="369332"/>
          </a:xfrm>
          <a:prstGeom prst="rect">
            <a:avLst/>
          </a:prstGeom>
          <a:noFill/>
        </p:spPr>
        <p:txBody>
          <a:bodyPr wrap="none" rtlCol="0">
            <a:spAutoFit/>
          </a:bodyPr>
          <a:lstStyle/>
          <a:p>
            <a:r>
              <a:rPr lang="en-US" b="1" dirty="0"/>
              <a:t>Participants</a:t>
            </a:r>
          </a:p>
        </p:txBody>
      </p:sp>
      <p:sp>
        <p:nvSpPr>
          <p:cNvPr id="26" name="TextBox 25">
            <a:extLst>
              <a:ext uri="{FF2B5EF4-FFF2-40B4-BE49-F238E27FC236}">
                <a16:creationId xmlns:a16="http://schemas.microsoft.com/office/drawing/2014/main" id="{B5770B96-90E3-B243-92A9-DDA41B07EBA6}"/>
              </a:ext>
            </a:extLst>
          </p:cNvPr>
          <p:cNvSpPr txBox="1"/>
          <p:nvPr/>
        </p:nvSpPr>
        <p:spPr>
          <a:xfrm>
            <a:off x="4899585" y="2191102"/>
            <a:ext cx="811504" cy="369332"/>
          </a:xfrm>
          <a:prstGeom prst="rect">
            <a:avLst/>
          </a:prstGeom>
          <a:noFill/>
        </p:spPr>
        <p:txBody>
          <a:bodyPr wrap="none" rtlCol="0">
            <a:spAutoFit/>
          </a:bodyPr>
          <a:lstStyle/>
          <a:p>
            <a:r>
              <a:rPr lang="en-US" dirty="0"/>
              <a:t>Liberal</a:t>
            </a:r>
          </a:p>
        </p:txBody>
      </p:sp>
      <p:sp>
        <p:nvSpPr>
          <p:cNvPr id="28" name="TextBox 27">
            <a:extLst>
              <a:ext uri="{FF2B5EF4-FFF2-40B4-BE49-F238E27FC236}">
                <a16:creationId xmlns:a16="http://schemas.microsoft.com/office/drawing/2014/main" id="{C7586B6C-83D5-C040-877B-E63667669D5E}"/>
              </a:ext>
            </a:extLst>
          </p:cNvPr>
          <p:cNvSpPr txBox="1"/>
          <p:nvPr/>
        </p:nvSpPr>
        <p:spPr>
          <a:xfrm>
            <a:off x="6682265" y="2160448"/>
            <a:ext cx="1395703" cy="369332"/>
          </a:xfrm>
          <a:prstGeom prst="rect">
            <a:avLst/>
          </a:prstGeom>
          <a:noFill/>
        </p:spPr>
        <p:txBody>
          <a:bodyPr wrap="none" rtlCol="0">
            <a:spAutoFit/>
          </a:bodyPr>
          <a:lstStyle/>
          <a:p>
            <a:r>
              <a:rPr lang="en-US" dirty="0"/>
              <a:t>Conservative</a:t>
            </a:r>
          </a:p>
        </p:txBody>
      </p:sp>
      <p:cxnSp>
        <p:nvCxnSpPr>
          <p:cNvPr id="6" name="Straight Connector 5">
            <a:extLst>
              <a:ext uri="{FF2B5EF4-FFF2-40B4-BE49-F238E27FC236}">
                <a16:creationId xmlns:a16="http://schemas.microsoft.com/office/drawing/2014/main" id="{896A2B4C-B7A9-6F45-AD82-CC75536FAC59}"/>
              </a:ext>
            </a:extLst>
          </p:cNvPr>
          <p:cNvCxnSpPr>
            <a:cxnSpLocks/>
          </p:cNvCxnSpPr>
          <p:nvPr/>
        </p:nvCxnSpPr>
        <p:spPr>
          <a:xfrm>
            <a:off x="6379575" y="2195184"/>
            <a:ext cx="0" cy="2011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99CD47E-8BFB-AD4E-8E17-7837B03AD61F}"/>
              </a:ext>
            </a:extLst>
          </p:cNvPr>
          <p:cNvPicPr>
            <a:picLocks noChangeAspect="1"/>
          </p:cNvPicPr>
          <p:nvPr/>
        </p:nvPicPr>
        <p:blipFill>
          <a:blip r:embed="rId3"/>
          <a:stretch>
            <a:fillRect/>
          </a:stretch>
        </p:blipFill>
        <p:spPr>
          <a:xfrm>
            <a:off x="5816595" y="2518460"/>
            <a:ext cx="1159604" cy="1468428"/>
          </a:xfrm>
          <a:prstGeom prst="rect">
            <a:avLst/>
          </a:prstGeom>
        </p:spPr>
      </p:pic>
      <p:sp>
        <p:nvSpPr>
          <p:cNvPr id="29" name="TextBox 28">
            <a:extLst>
              <a:ext uri="{FF2B5EF4-FFF2-40B4-BE49-F238E27FC236}">
                <a16:creationId xmlns:a16="http://schemas.microsoft.com/office/drawing/2014/main" id="{F41236DC-E928-1F48-B8B2-27A4A0FD6161}"/>
              </a:ext>
            </a:extLst>
          </p:cNvPr>
          <p:cNvSpPr txBox="1"/>
          <p:nvPr/>
        </p:nvSpPr>
        <p:spPr>
          <a:xfrm>
            <a:off x="9414568" y="1865948"/>
            <a:ext cx="1317797" cy="369332"/>
          </a:xfrm>
          <a:prstGeom prst="rect">
            <a:avLst/>
          </a:prstGeom>
          <a:noFill/>
        </p:spPr>
        <p:txBody>
          <a:bodyPr wrap="none" rtlCol="0">
            <a:spAutoFit/>
          </a:bodyPr>
          <a:lstStyle/>
          <a:p>
            <a:r>
              <a:rPr lang="en-US" b="1" dirty="0"/>
              <a:t>Participants</a:t>
            </a:r>
          </a:p>
        </p:txBody>
      </p:sp>
      <p:sp>
        <p:nvSpPr>
          <p:cNvPr id="31" name="TextBox 30">
            <a:extLst>
              <a:ext uri="{FF2B5EF4-FFF2-40B4-BE49-F238E27FC236}">
                <a16:creationId xmlns:a16="http://schemas.microsoft.com/office/drawing/2014/main" id="{44BC659B-9532-8F49-8965-2A4441D4450B}"/>
              </a:ext>
            </a:extLst>
          </p:cNvPr>
          <p:cNvSpPr txBox="1"/>
          <p:nvPr/>
        </p:nvSpPr>
        <p:spPr>
          <a:xfrm>
            <a:off x="8549597" y="2157084"/>
            <a:ext cx="811504" cy="369332"/>
          </a:xfrm>
          <a:prstGeom prst="rect">
            <a:avLst/>
          </a:prstGeom>
          <a:noFill/>
        </p:spPr>
        <p:txBody>
          <a:bodyPr wrap="none" rtlCol="0">
            <a:spAutoFit/>
          </a:bodyPr>
          <a:lstStyle/>
          <a:p>
            <a:r>
              <a:rPr lang="en-US" dirty="0"/>
              <a:t>Liberal</a:t>
            </a:r>
          </a:p>
        </p:txBody>
      </p:sp>
      <p:sp>
        <p:nvSpPr>
          <p:cNvPr id="32" name="TextBox 31">
            <a:extLst>
              <a:ext uri="{FF2B5EF4-FFF2-40B4-BE49-F238E27FC236}">
                <a16:creationId xmlns:a16="http://schemas.microsoft.com/office/drawing/2014/main" id="{EEF35735-D2A7-7B48-86A3-44907A39E4E9}"/>
              </a:ext>
            </a:extLst>
          </p:cNvPr>
          <p:cNvSpPr txBox="1"/>
          <p:nvPr/>
        </p:nvSpPr>
        <p:spPr>
          <a:xfrm>
            <a:off x="10332277" y="2126430"/>
            <a:ext cx="1395703" cy="369332"/>
          </a:xfrm>
          <a:prstGeom prst="rect">
            <a:avLst/>
          </a:prstGeom>
          <a:noFill/>
        </p:spPr>
        <p:txBody>
          <a:bodyPr wrap="none" rtlCol="0">
            <a:spAutoFit/>
          </a:bodyPr>
          <a:lstStyle/>
          <a:p>
            <a:r>
              <a:rPr lang="en-US" dirty="0"/>
              <a:t>Conservative</a:t>
            </a:r>
          </a:p>
        </p:txBody>
      </p:sp>
      <p:cxnSp>
        <p:nvCxnSpPr>
          <p:cNvPr id="33" name="Straight Connector 32">
            <a:extLst>
              <a:ext uri="{FF2B5EF4-FFF2-40B4-BE49-F238E27FC236}">
                <a16:creationId xmlns:a16="http://schemas.microsoft.com/office/drawing/2014/main" id="{34714F8B-DC36-CA44-82FB-333CE4E4587A}"/>
              </a:ext>
            </a:extLst>
          </p:cNvPr>
          <p:cNvCxnSpPr>
            <a:cxnSpLocks/>
          </p:cNvCxnSpPr>
          <p:nvPr/>
        </p:nvCxnSpPr>
        <p:spPr>
          <a:xfrm>
            <a:off x="10029587" y="2178402"/>
            <a:ext cx="0" cy="2029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1ECD715-B135-E948-B0D1-B08645F46996}"/>
              </a:ext>
            </a:extLst>
          </p:cNvPr>
          <p:cNvPicPr>
            <a:picLocks/>
          </p:cNvPicPr>
          <p:nvPr/>
        </p:nvPicPr>
        <p:blipFill>
          <a:blip r:embed="rId4"/>
          <a:stretch>
            <a:fillRect/>
          </a:stretch>
        </p:blipFill>
        <p:spPr>
          <a:xfrm>
            <a:off x="9446986" y="2510184"/>
            <a:ext cx="1165195" cy="1484979"/>
          </a:xfrm>
          <a:prstGeom prst="rect">
            <a:avLst/>
          </a:prstGeom>
        </p:spPr>
      </p:pic>
      <p:sp>
        <p:nvSpPr>
          <p:cNvPr id="34" name="TextBox 33">
            <a:extLst>
              <a:ext uri="{FF2B5EF4-FFF2-40B4-BE49-F238E27FC236}">
                <a16:creationId xmlns:a16="http://schemas.microsoft.com/office/drawing/2014/main" id="{441BE84F-958D-8147-A826-CF529DF615E6}"/>
              </a:ext>
            </a:extLst>
          </p:cNvPr>
          <p:cNvSpPr txBox="1"/>
          <p:nvPr/>
        </p:nvSpPr>
        <p:spPr>
          <a:xfrm>
            <a:off x="5774820" y="4195775"/>
            <a:ext cx="1317797" cy="369332"/>
          </a:xfrm>
          <a:prstGeom prst="rect">
            <a:avLst/>
          </a:prstGeom>
          <a:noFill/>
        </p:spPr>
        <p:txBody>
          <a:bodyPr wrap="none" rtlCol="0">
            <a:spAutoFit/>
          </a:bodyPr>
          <a:lstStyle/>
          <a:p>
            <a:r>
              <a:rPr lang="en-US" b="1" dirty="0"/>
              <a:t>Participants</a:t>
            </a:r>
          </a:p>
        </p:txBody>
      </p:sp>
      <p:sp>
        <p:nvSpPr>
          <p:cNvPr id="35" name="TextBox 34">
            <a:extLst>
              <a:ext uri="{FF2B5EF4-FFF2-40B4-BE49-F238E27FC236}">
                <a16:creationId xmlns:a16="http://schemas.microsoft.com/office/drawing/2014/main" id="{4FFC8B14-4DCA-3646-BFEB-4A5173571193}"/>
              </a:ext>
            </a:extLst>
          </p:cNvPr>
          <p:cNvSpPr txBox="1"/>
          <p:nvPr/>
        </p:nvSpPr>
        <p:spPr>
          <a:xfrm>
            <a:off x="4909849" y="4505199"/>
            <a:ext cx="811504" cy="369332"/>
          </a:xfrm>
          <a:prstGeom prst="rect">
            <a:avLst/>
          </a:prstGeom>
          <a:noFill/>
        </p:spPr>
        <p:txBody>
          <a:bodyPr wrap="none" rtlCol="0">
            <a:spAutoFit/>
          </a:bodyPr>
          <a:lstStyle/>
          <a:p>
            <a:r>
              <a:rPr lang="en-US" dirty="0"/>
              <a:t>Liberal</a:t>
            </a:r>
          </a:p>
        </p:txBody>
      </p:sp>
      <p:sp>
        <p:nvSpPr>
          <p:cNvPr id="36" name="TextBox 35">
            <a:extLst>
              <a:ext uri="{FF2B5EF4-FFF2-40B4-BE49-F238E27FC236}">
                <a16:creationId xmlns:a16="http://schemas.microsoft.com/office/drawing/2014/main" id="{DB67ABA8-0335-0247-9757-E46B5FA12282}"/>
              </a:ext>
            </a:extLst>
          </p:cNvPr>
          <p:cNvSpPr txBox="1"/>
          <p:nvPr/>
        </p:nvSpPr>
        <p:spPr>
          <a:xfrm>
            <a:off x="6692529" y="4474545"/>
            <a:ext cx="1395703" cy="369332"/>
          </a:xfrm>
          <a:prstGeom prst="rect">
            <a:avLst/>
          </a:prstGeom>
          <a:noFill/>
        </p:spPr>
        <p:txBody>
          <a:bodyPr wrap="none" rtlCol="0">
            <a:spAutoFit/>
          </a:bodyPr>
          <a:lstStyle/>
          <a:p>
            <a:r>
              <a:rPr lang="en-US" dirty="0"/>
              <a:t>Conservative</a:t>
            </a:r>
          </a:p>
        </p:txBody>
      </p:sp>
      <p:cxnSp>
        <p:nvCxnSpPr>
          <p:cNvPr id="37" name="Straight Connector 36">
            <a:extLst>
              <a:ext uri="{FF2B5EF4-FFF2-40B4-BE49-F238E27FC236}">
                <a16:creationId xmlns:a16="http://schemas.microsoft.com/office/drawing/2014/main" id="{6A01D31A-48D3-5F43-AAAE-81135AFB44F4}"/>
              </a:ext>
            </a:extLst>
          </p:cNvPr>
          <p:cNvCxnSpPr>
            <a:cxnSpLocks/>
          </p:cNvCxnSpPr>
          <p:nvPr/>
        </p:nvCxnSpPr>
        <p:spPr>
          <a:xfrm flipH="1">
            <a:off x="6389839" y="4507411"/>
            <a:ext cx="0" cy="2011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0E9A584-9288-A04A-9162-BDEED0289520}"/>
              </a:ext>
            </a:extLst>
          </p:cNvPr>
          <p:cNvPicPr>
            <a:picLocks/>
          </p:cNvPicPr>
          <p:nvPr/>
        </p:nvPicPr>
        <p:blipFill>
          <a:blip r:embed="rId5"/>
          <a:stretch>
            <a:fillRect/>
          </a:stretch>
        </p:blipFill>
        <p:spPr>
          <a:xfrm>
            <a:off x="5810416" y="4870746"/>
            <a:ext cx="1099165" cy="1437301"/>
          </a:xfrm>
          <a:prstGeom prst="rect">
            <a:avLst/>
          </a:prstGeom>
        </p:spPr>
      </p:pic>
      <p:sp>
        <p:nvSpPr>
          <p:cNvPr id="38" name="TextBox 37">
            <a:extLst>
              <a:ext uri="{FF2B5EF4-FFF2-40B4-BE49-F238E27FC236}">
                <a16:creationId xmlns:a16="http://schemas.microsoft.com/office/drawing/2014/main" id="{FB599033-C786-594F-8814-5742418AE4A3}"/>
              </a:ext>
            </a:extLst>
          </p:cNvPr>
          <p:cNvSpPr txBox="1"/>
          <p:nvPr/>
        </p:nvSpPr>
        <p:spPr>
          <a:xfrm>
            <a:off x="9387427" y="4190404"/>
            <a:ext cx="1317797" cy="369332"/>
          </a:xfrm>
          <a:prstGeom prst="rect">
            <a:avLst/>
          </a:prstGeom>
          <a:noFill/>
        </p:spPr>
        <p:txBody>
          <a:bodyPr wrap="none" rtlCol="0">
            <a:spAutoFit/>
          </a:bodyPr>
          <a:lstStyle/>
          <a:p>
            <a:r>
              <a:rPr lang="en-US" b="1" dirty="0"/>
              <a:t>Participants</a:t>
            </a:r>
          </a:p>
        </p:txBody>
      </p:sp>
      <p:sp>
        <p:nvSpPr>
          <p:cNvPr id="39" name="TextBox 38">
            <a:extLst>
              <a:ext uri="{FF2B5EF4-FFF2-40B4-BE49-F238E27FC236}">
                <a16:creationId xmlns:a16="http://schemas.microsoft.com/office/drawing/2014/main" id="{6CB4F6A5-01BC-6C4C-992D-27DE7A10D54D}"/>
              </a:ext>
            </a:extLst>
          </p:cNvPr>
          <p:cNvSpPr txBox="1"/>
          <p:nvPr/>
        </p:nvSpPr>
        <p:spPr>
          <a:xfrm>
            <a:off x="8522456" y="4536404"/>
            <a:ext cx="811504" cy="369332"/>
          </a:xfrm>
          <a:prstGeom prst="rect">
            <a:avLst/>
          </a:prstGeom>
          <a:noFill/>
        </p:spPr>
        <p:txBody>
          <a:bodyPr wrap="none" rtlCol="0">
            <a:spAutoFit/>
          </a:bodyPr>
          <a:lstStyle/>
          <a:p>
            <a:r>
              <a:rPr lang="en-US" dirty="0"/>
              <a:t>Liberal</a:t>
            </a:r>
          </a:p>
        </p:txBody>
      </p:sp>
      <p:sp>
        <p:nvSpPr>
          <p:cNvPr id="40" name="TextBox 39">
            <a:extLst>
              <a:ext uri="{FF2B5EF4-FFF2-40B4-BE49-F238E27FC236}">
                <a16:creationId xmlns:a16="http://schemas.microsoft.com/office/drawing/2014/main" id="{55915973-9D26-2543-9AAF-A237B551DABE}"/>
              </a:ext>
            </a:extLst>
          </p:cNvPr>
          <p:cNvSpPr txBox="1"/>
          <p:nvPr/>
        </p:nvSpPr>
        <p:spPr>
          <a:xfrm>
            <a:off x="10305136" y="4505750"/>
            <a:ext cx="1395703" cy="369332"/>
          </a:xfrm>
          <a:prstGeom prst="rect">
            <a:avLst/>
          </a:prstGeom>
          <a:noFill/>
        </p:spPr>
        <p:txBody>
          <a:bodyPr wrap="none" rtlCol="0">
            <a:spAutoFit/>
          </a:bodyPr>
          <a:lstStyle/>
          <a:p>
            <a:r>
              <a:rPr lang="en-US" dirty="0"/>
              <a:t>Conservative</a:t>
            </a:r>
          </a:p>
        </p:txBody>
      </p:sp>
      <p:cxnSp>
        <p:nvCxnSpPr>
          <p:cNvPr id="41" name="Straight Connector 40">
            <a:extLst>
              <a:ext uri="{FF2B5EF4-FFF2-40B4-BE49-F238E27FC236}">
                <a16:creationId xmlns:a16="http://schemas.microsoft.com/office/drawing/2014/main" id="{2BDA2236-CE83-764F-8B3E-E0EBD13565D2}"/>
              </a:ext>
            </a:extLst>
          </p:cNvPr>
          <p:cNvCxnSpPr>
            <a:cxnSpLocks/>
          </p:cNvCxnSpPr>
          <p:nvPr/>
        </p:nvCxnSpPr>
        <p:spPr>
          <a:xfrm>
            <a:off x="10002446" y="4507412"/>
            <a:ext cx="1" cy="2011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B400087-7DAB-B14B-821D-DFFA15DE63F9}"/>
              </a:ext>
            </a:extLst>
          </p:cNvPr>
          <p:cNvPicPr>
            <a:picLocks/>
          </p:cNvPicPr>
          <p:nvPr/>
        </p:nvPicPr>
        <p:blipFill>
          <a:blip r:embed="rId6"/>
          <a:stretch>
            <a:fillRect/>
          </a:stretch>
        </p:blipFill>
        <p:spPr>
          <a:xfrm>
            <a:off x="9456534" y="4870747"/>
            <a:ext cx="1128216" cy="1490252"/>
          </a:xfrm>
          <a:prstGeom prst="rect">
            <a:avLst/>
          </a:prstGeom>
        </p:spPr>
      </p:pic>
      <p:pic>
        <p:nvPicPr>
          <p:cNvPr id="43" name="Picture 42">
            <a:extLst>
              <a:ext uri="{FF2B5EF4-FFF2-40B4-BE49-F238E27FC236}">
                <a16:creationId xmlns:a16="http://schemas.microsoft.com/office/drawing/2014/main" id="{CFFF6E74-42CD-C041-AAAA-7E73DBED9558}"/>
              </a:ext>
            </a:extLst>
          </p:cNvPr>
          <p:cNvPicPr>
            <a:picLocks noChangeAspect="1"/>
          </p:cNvPicPr>
          <p:nvPr/>
        </p:nvPicPr>
        <p:blipFill>
          <a:blip r:embed="rId7"/>
          <a:stretch>
            <a:fillRect/>
          </a:stretch>
        </p:blipFill>
        <p:spPr>
          <a:xfrm>
            <a:off x="4899585" y="2724305"/>
            <a:ext cx="754663" cy="812715"/>
          </a:xfrm>
          <a:prstGeom prst="rect">
            <a:avLst/>
          </a:prstGeom>
          <a:solidFill>
            <a:schemeClr val="accent1">
              <a:lumMod val="75000"/>
            </a:schemeClr>
          </a:solidFill>
          <a:effectLst>
            <a:outerShdw blurRad="50800" dist="50800" dir="5400000" algn="ctr" rotWithShape="0">
              <a:srgbClr val="000000">
                <a:alpha val="31000"/>
              </a:srgbClr>
            </a:outerShdw>
            <a:softEdge rad="177800"/>
          </a:effectLst>
        </p:spPr>
      </p:pic>
      <p:pic>
        <p:nvPicPr>
          <p:cNvPr id="44" name="Picture 43">
            <a:extLst>
              <a:ext uri="{FF2B5EF4-FFF2-40B4-BE49-F238E27FC236}">
                <a16:creationId xmlns:a16="http://schemas.microsoft.com/office/drawing/2014/main" id="{12CB2A51-5F7C-4A42-BC1E-A3F0BFE1A6D9}"/>
              </a:ext>
            </a:extLst>
          </p:cNvPr>
          <p:cNvPicPr>
            <a:picLocks noChangeAspect="1"/>
          </p:cNvPicPr>
          <p:nvPr/>
        </p:nvPicPr>
        <p:blipFill>
          <a:blip r:embed="rId7"/>
          <a:stretch>
            <a:fillRect/>
          </a:stretch>
        </p:blipFill>
        <p:spPr>
          <a:xfrm>
            <a:off x="10794291" y="5083671"/>
            <a:ext cx="754663" cy="812715"/>
          </a:xfrm>
          <a:prstGeom prst="rect">
            <a:avLst/>
          </a:prstGeom>
          <a:solidFill>
            <a:schemeClr val="accent1">
              <a:lumMod val="75000"/>
            </a:schemeClr>
          </a:solidFill>
          <a:effectLst>
            <a:outerShdw blurRad="50800" dist="50800" dir="5400000" algn="ctr" rotWithShape="0">
              <a:srgbClr val="000000">
                <a:alpha val="31000"/>
              </a:srgbClr>
            </a:outerShdw>
            <a:softEdge rad="177800"/>
          </a:effectLst>
        </p:spPr>
      </p:pic>
    </p:spTree>
    <p:extLst>
      <p:ext uri="{BB962C8B-B14F-4D97-AF65-F5344CB8AC3E}">
        <p14:creationId xmlns:p14="http://schemas.microsoft.com/office/powerpoint/2010/main" val="246919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36CA4DC-AD79-A546-9F78-1F7F1D745B02}"/>
              </a:ext>
            </a:extLst>
          </p:cNvPr>
          <p:cNvSpPr/>
          <p:nvPr/>
        </p:nvSpPr>
        <p:spPr>
          <a:xfrm>
            <a:off x="533400" y="2791325"/>
            <a:ext cx="2326106" cy="2069432"/>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7E4D6B75-DE2F-FE41-9CD0-E9A0D9E5DB93}"/>
              </a:ext>
            </a:extLst>
          </p:cNvPr>
          <p:cNvSpPr/>
          <p:nvPr/>
        </p:nvSpPr>
        <p:spPr>
          <a:xfrm>
            <a:off x="3559342" y="2807367"/>
            <a:ext cx="2326106" cy="2069432"/>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47CB9A38-B8EE-424E-9830-6419A7A180C6}"/>
              </a:ext>
            </a:extLst>
          </p:cNvPr>
          <p:cNvSpPr/>
          <p:nvPr/>
        </p:nvSpPr>
        <p:spPr>
          <a:xfrm>
            <a:off x="8701718" y="2807367"/>
            <a:ext cx="2508826" cy="20694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Source</a:t>
            </a:r>
          </a:p>
          <a:p>
            <a:pPr algn="ctr"/>
            <a:r>
              <a:rPr lang="en-US" sz="4000" dirty="0">
                <a:solidFill>
                  <a:schemeClr val="bg1"/>
                </a:solidFill>
              </a:rPr>
              <a:t>Credibility</a:t>
            </a:r>
          </a:p>
        </p:txBody>
      </p:sp>
      <p:sp>
        <p:nvSpPr>
          <p:cNvPr id="8" name="TextBox 7">
            <a:extLst>
              <a:ext uri="{FF2B5EF4-FFF2-40B4-BE49-F238E27FC236}">
                <a16:creationId xmlns:a16="http://schemas.microsoft.com/office/drawing/2014/main" id="{03807380-300C-304D-B3C1-EF06B58DA77F}"/>
              </a:ext>
            </a:extLst>
          </p:cNvPr>
          <p:cNvSpPr txBox="1"/>
          <p:nvPr/>
        </p:nvSpPr>
        <p:spPr>
          <a:xfrm>
            <a:off x="1105746" y="3368841"/>
            <a:ext cx="1181414" cy="707886"/>
          </a:xfrm>
          <a:prstGeom prst="rect">
            <a:avLst/>
          </a:prstGeom>
          <a:noFill/>
        </p:spPr>
        <p:txBody>
          <a:bodyPr wrap="none" rtlCol="0">
            <a:spAutoFit/>
          </a:bodyPr>
          <a:lstStyle/>
          <a:p>
            <a:r>
              <a:rPr lang="en-US" sz="4000" dirty="0">
                <a:solidFill>
                  <a:schemeClr val="bg1"/>
                </a:solidFill>
              </a:rPr>
              <a:t>Logo</a:t>
            </a:r>
          </a:p>
        </p:txBody>
      </p:sp>
      <p:sp>
        <p:nvSpPr>
          <p:cNvPr id="9" name="TextBox 8">
            <a:extLst>
              <a:ext uri="{FF2B5EF4-FFF2-40B4-BE49-F238E27FC236}">
                <a16:creationId xmlns:a16="http://schemas.microsoft.com/office/drawing/2014/main" id="{72980D18-FE89-354A-AD9F-BDD286970A64}"/>
              </a:ext>
            </a:extLst>
          </p:cNvPr>
          <p:cNvSpPr txBox="1"/>
          <p:nvPr/>
        </p:nvSpPr>
        <p:spPr>
          <a:xfrm>
            <a:off x="3972478" y="3180364"/>
            <a:ext cx="1499834" cy="1323439"/>
          </a:xfrm>
          <a:prstGeom prst="rect">
            <a:avLst/>
          </a:prstGeom>
          <a:noFill/>
        </p:spPr>
        <p:txBody>
          <a:bodyPr wrap="none" rtlCol="0">
            <a:spAutoFit/>
          </a:bodyPr>
          <a:lstStyle/>
          <a:p>
            <a:r>
              <a:rPr lang="en-US" sz="4000" dirty="0">
                <a:solidFill>
                  <a:schemeClr val="bg1"/>
                </a:solidFill>
              </a:rPr>
              <a:t>Moral</a:t>
            </a:r>
          </a:p>
          <a:p>
            <a:r>
              <a:rPr lang="en-US" sz="4000" dirty="0">
                <a:solidFill>
                  <a:schemeClr val="bg1"/>
                </a:solidFill>
              </a:rPr>
              <a:t>Frame</a:t>
            </a:r>
          </a:p>
        </p:txBody>
      </p:sp>
      <p:sp>
        <p:nvSpPr>
          <p:cNvPr id="12" name="TextBox 11">
            <a:extLst>
              <a:ext uri="{FF2B5EF4-FFF2-40B4-BE49-F238E27FC236}">
                <a16:creationId xmlns:a16="http://schemas.microsoft.com/office/drawing/2014/main" id="{5AA8CF12-D7FF-914D-AB54-DADB7C50EF6C}"/>
              </a:ext>
            </a:extLst>
          </p:cNvPr>
          <p:cNvSpPr txBox="1"/>
          <p:nvPr/>
        </p:nvSpPr>
        <p:spPr>
          <a:xfrm>
            <a:off x="1432165" y="2102298"/>
            <a:ext cx="4040145" cy="646331"/>
          </a:xfrm>
          <a:prstGeom prst="rect">
            <a:avLst/>
          </a:prstGeom>
          <a:noFill/>
        </p:spPr>
        <p:txBody>
          <a:bodyPr wrap="none" rtlCol="0">
            <a:spAutoFit/>
          </a:bodyPr>
          <a:lstStyle/>
          <a:p>
            <a:r>
              <a:rPr lang="en-US" sz="3600" dirty="0">
                <a:solidFill>
                  <a:schemeClr val="accent1">
                    <a:lumMod val="75000"/>
                  </a:schemeClr>
                </a:solidFill>
              </a:rPr>
              <a:t>Politically </a:t>
            </a:r>
            <a:r>
              <a:rPr lang="en-US" sz="3600" b="1" dirty="0">
                <a:solidFill>
                  <a:schemeClr val="accent1">
                    <a:lumMod val="75000"/>
                  </a:schemeClr>
                </a:solidFill>
              </a:rPr>
              <a:t>Congruent</a:t>
            </a:r>
          </a:p>
        </p:txBody>
      </p:sp>
      <p:sp>
        <p:nvSpPr>
          <p:cNvPr id="13" name="TextBox 12">
            <a:extLst>
              <a:ext uri="{FF2B5EF4-FFF2-40B4-BE49-F238E27FC236}">
                <a16:creationId xmlns:a16="http://schemas.microsoft.com/office/drawing/2014/main" id="{F86E2D85-229F-F74B-B18D-15FB852406B1}"/>
              </a:ext>
            </a:extLst>
          </p:cNvPr>
          <p:cNvSpPr txBox="1"/>
          <p:nvPr/>
        </p:nvSpPr>
        <p:spPr>
          <a:xfrm>
            <a:off x="1432164" y="4955645"/>
            <a:ext cx="4395370" cy="646331"/>
          </a:xfrm>
          <a:prstGeom prst="rect">
            <a:avLst/>
          </a:prstGeom>
          <a:noFill/>
        </p:spPr>
        <p:txBody>
          <a:bodyPr wrap="none" rtlCol="0">
            <a:spAutoFit/>
          </a:bodyPr>
          <a:lstStyle/>
          <a:p>
            <a:r>
              <a:rPr lang="en-US" sz="3600" dirty="0">
                <a:solidFill>
                  <a:schemeClr val="accent1">
                    <a:lumMod val="75000"/>
                  </a:schemeClr>
                </a:solidFill>
              </a:rPr>
              <a:t>Politically </a:t>
            </a:r>
            <a:r>
              <a:rPr lang="en-US" sz="3600" b="1" dirty="0">
                <a:solidFill>
                  <a:schemeClr val="accent1">
                    <a:lumMod val="75000"/>
                  </a:schemeClr>
                </a:solidFill>
              </a:rPr>
              <a:t>Incongruent</a:t>
            </a:r>
          </a:p>
        </p:txBody>
      </p:sp>
      <p:sp>
        <p:nvSpPr>
          <p:cNvPr id="14" name="TextBox 13">
            <a:extLst>
              <a:ext uri="{FF2B5EF4-FFF2-40B4-BE49-F238E27FC236}">
                <a16:creationId xmlns:a16="http://schemas.microsoft.com/office/drawing/2014/main" id="{5F8EFB0C-F3CE-DD43-861A-5F2C81732B21}"/>
              </a:ext>
            </a:extLst>
          </p:cNvPr>
          <p:cNvSpPr txBox="1"/>
          <p:nvPr/>
        </p:nvSpPr>
        <p:spPr>
          <a:xfrm>
            <a:off x="9437399" y="2102297"/>
            <a:ext cx="1077539" cy="646331"/>
          </a:xfrm>
          <a:prstGeom prst="rect">
            <a:avLst/>
          </a:prstGeom>
          <a:noFill/>
        </p:spPr>
        <p:txBody>
          <a:bodyPr wrap="none" rtlCol="0">
            <a:spAutoFit/>
          </a:bodyPr>
          <a:lstStyle/>
          <a:p>
            <a:r>
              <a:rPr lang="en-US" sz="3600" b="1" i="1" dirty="0">
                <a:solidFill>
                  <a:schemeClr val="accent1">
                    <a:lumMod val="75000"/>
                  </a:schemeClr>
                </a:solidFill>
              </a:rPr>
              <a:t>High</a:t>
            </a:r>
          </a:p>
        </p:txBody>
      </p:sp>
      <p:sp>
        <p:nvSpPr>
          <p:cNvPr id="15" name="TextBox 14">
            <a:extLst>
              <a:ext uri="{FF2B5EF4-FFF2-40B4-BE49-F238E27FC236}">
                <a16:creationId xmlns:a16="http://schemas.microsoft.com/office/drawing/2014/main" id="{73D1D8A5-48F4-2945-83D7-18FA0A1C016D}"/>
              </a:ext>
            </a:extLst>
          </p:cNvPr>
          <p:cNvSpPr txBox="1"/>
          <p:nvPr/>
        </p:nvSpPr>
        <p:spPr>
          <a:xfrm>
            <a:off x="9437398" y="4954044"/>
            <a:ext cx="972446" cy="646331"/>
          </a:xfrm>
          <a:prstGeom prst="rect">
            <a:avLst/>
          </a:prstGeom>
          <a:noFill/>
        </p:spPr>
        <p:txBody>
          <a:bodyPr wrap="none" rtlCol="0">
            <a:spAutoFit/>
          </a:bodyPr>
          <a:lstStyle/>
          <a:p>
            <a:r>
              <a:rPr lang="en-US" sz="3600" b="1" i="1" dirty="0">
                <a:solidFill>
                  <a:schemeClr val="accent1">
                    <a:lumMod val="75000"/>
                  </a:schemeClr>
                </a:solidFill>
              </a:rPr>
              <a:t>Low</a:t>
            </a:r>
          </a:p>
        </p:txBody>
      </p:sp>
      <p:sp>
        <p:nvSpPr>
          <p:cNvPr id="16" name="Right Arrow 15">
            <a:extLst>
              <a:ext uri="{FF2B5EF4-FFF2-40B4-BE49-F238E27FC236}">
                <a16:creationId xmlns:a16="http://schemas.microsoft.com/office/drawing/2014/main" id="{BEC37BDE-46B2-7D47-96BC-0955B1617B87}"/>
              </a:ext>
            </a:extLst>
          </p:cNvPr>
          <p:cNvSpPr/>
          <p:nvPr/>
        </p:nvSpPr>
        <p:spPr>
          <a:xfrm>
            <a:off x="6272463" y="5025749"/>
            <a:ext cx="2429256"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B5EB275F-130D-5A4A-94CF-7FD47EB226CB}"/>
              </a:ext>
            </a:extLst>
          </p:cNvPr>
          <p:cNvSpPr/>
          <p:nvPr/>
        </p:nvSpPr>
        <p:spPr>
          <a:xfrm>
            <a:off x="6272463" y="2174002"/>
            <a:ext cx="2429255"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65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P spid="15" grpId="0"/>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0EDABF9-6833-284D-B95A-317A1DF3969C}"/>
              </a:ext>
            </a:extLst>
          </p:cNvPr>
          <p:cNvSpPr/>
          <p:nvPr/>
        </p:nvSpPr>
        <p:spPr>
          <a:xfrm>
            <a:off x="508694" y="1297907"/>
            <a:ext cx="2216218" cy="19428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rPr>
              <a:t>Source</a:t>
            </a:r>
          </a:p>
          <a:p>
            <a:pPr algn="ctr"/>
            <a:r>
              <a:rPr lang="en-US" sz="3500" dirty="0">
                <a:solidFill>
                  <a:schemeClr val="bg1"/>
                </a:solidFill>
              </a:rPr>
              <a:t>Credibility</a:t>
            </a:r>
          </a:p>
        </p:txBody>
      </p:sp>
      <p:sp>
        <p:nvSpPr>
          <p:cNvPr id="5" name="TextBox 4">
            <a:extLst>
              <a:ext uri="{FF2B5EF4-FFF2-40B4-BE49-F238E27FC236}">
                <a16:creationId xmlns:a16="http://schemas.microsoft.com/office/drawing/2014/main" id="{0EFB2C14-466E-CD4A-9AB1-4A656E8AD6CA}"/>
              </a:ext>
            </a:extLst>
          </p:cNvPr>
          <p:cNvSpPr txBox="1"/>
          <p:nvPr/>
        </p:nvSpPr>
        <p:spPr>
          <a:xfrm>
            <a:off x="975273" y="545710"/>
            <a:ext cx="1283060" cy="646331"/>
          </a:xfrm>
          <a:prstGeom prst="rect">
            <a:avLst/>
          </a:prstGeom>
          <a:noFill/>
        </p:spPr>
        <p:txBody>
          <a:bodyPr wrap="square" rtlCol="0">
            <a:spAutoFit/>
          </a:bodyPr>
          <a:lstStyle/>
          <a:p>
            <a:pPr algn="ctr"/>
            <a:r>
              <a:rPr lang="en-US" sz="3600" b="1" i="1" dirty="0">
                <a:solidFill>
                  <a:schemeClr val="accent1">
                    <a:lumMod val="75000"/>
                  </a:schemeClr>
                </a:solidFill>
              </a:rPr>
              <a:t>High</a:t>
            </a:r>
          </a:p>
        </p:txBody>
      </p:sp>
      <p:sp>
        <p:nvSpPr>
          <p:cNvPr id="6" name="TextBox 5">
            <a:extLst>
              <a:ext uri="{FF2B5EF4-FFF2-40B4-BE49-F238E27FC236}">
                <a16:creationId xmlns:a16="http://schemas.microsoft.com/office/drawing/2014/main" id="{968264AD-CE3C-1F4F-8AB7-C3C649E2752C}"/>
              </a:ext>
            </a:extLst>
          </p:cNvPr>
          <p:cNvSpPr txBox="1"/>
          <p:nvPr/>
        </p:nvSpPr>
        <p:spPr>
          <a:xfrm>
            <a:off x="1115080" y="3375439"/>
            <a:ext cx="1003446" cy="646331"/>
          </a:xfrm>
          <a:prstGeom prst="rect">
            <a:avLst/>
          </a:prstGeom>
          <a:noFill/>
        </p:spPr>
        <p:txBody>
          <a:bodyPr wrap="square" rtlCol="0">
            <a:spAutoFit/>
          </a:bodyPr>
          <a:lstStyle/>
          <a:p>
            <a:r>
              <a:rPr lang="en-US" sz="3600" b="1" i="1" dirty="0">
                <a:solidFill>
                  <a:schemeClr val="accent1">
                    <a:lumMod val="75000"/>
                  </a:schemeClr>
                </a:solidFill>
              </a:rPr>
              <a:t>Low</a:t>
            </a:r>
          </a:p>
        </p:txBody>
      </p:sp>
      <p:sp>
        <p:nvSpPr>
          <p:cNvPr id="10" name="TextBox 9">
            <a:extLst>
              <a:ext uri="{FF2B5EF4-FFF2-40B4-BE49-F238E27FC236}">
                <a16:creationId xmlns:a16="http://schemas.microsoft.com/office/drawing/2014/main" id="{6791AA58-5EF2-C843-B77A-681973E8E012}"/>
              </a:ext>
            </a:extLst>
          </p:cNvPr>
          <p:cNvSpPr txBox="1"/>
          <p:nvPr/>
        </p:nvSpPr>
        <p:spPr>
          <a:xfrm>
            <a:off x="5104792" y="607126"/>
            <a:ext cx="2680086" cy="523220"/>
          </a:xfrm>
          <a:prstGeom prst="rect">
            <a:avLst/>
          </a:prstGeom>
          <a:noFill/>
        </p:spPr>
        <p:txBody>
          <a:bodyPr wrap="square" rtlCol="0">
            <a:spAutoFit/>
          </a:bodyPr>
          <a:lstStyle/>
          <a:p>
            <a:pPr algn="ctr"/>
            <a:r>
              <a:rPr lang="en-US" sz="2800" dirty="0">
                <a:solidFill>
                  <a:schemeClr val="accent1">
                    <a:lumMod val="75000"/>
                  </a:schemeClr>
                </a:solidFill>
              </a:rPr>
              <a:t>Positive Change</a:t>
            </a:r>
          </a:p>
        </p:txBody>
      </p:sp>
      <p:sp>
        <p:nvSpPr>
          <p:cNvPr id="12" name="Rounded Rectangle 11">
            <a:extLst>
              <a:ext uri="{FF2B5EF4-FFF2-40B4-BE49-F238E27FC236}">
                <a16:creationId xmlns:a16="http://schemas.microsoft.com/office/drawing/2014/main" id="{10F8C84E-484F-2D48-AA26-BC3544004B18}"/>
              </a:ext>
            </a:extLst>
          </p:cNvPr>
          <p:cNvSpPr/>
          <p:nvPr/>
        </p:nvSpPr>
        <p:spPr>
          <a:xfrm>
            <a:off x="7506332" y="4168270"/>
            <a:ext cx="824744" cy="69633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FOX</a:t>
            </a:r>
          </a:p>
        </p:txBody>
      </p:sp>
      <p:sp>
        <p:nvSpPr>
          <p:cNvPr id="18" name="Rounded Rectangle 17">
            <a:extLst>
              <a:ext uri="{FF2B5EF4-FFF2-40B4-BE49-F238E27FC236}">
                <a16:creationId xmlns:a16="http://schemas.microsoft.com/office/drawing/2014/main" id="{85B0A0ED-AF6B-2440-A545-E0D00ADE4615}"/>
              </a:ext>
            </a:extLst>
          </p:cNvPr>
          <p:cNvSpPr/>
          <p:nvPr/>
        </p:nvSpPr>
        <p:spPr>
          <a:xfrm>
            <a:off x="8759952" y="3767328"/>
            <a:ext cx="1077782" cy="52729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a:t>
            </a:r>
          </a:p>
        </p:txBody>
      </p:sp>
      <p:sp>
        <p:nvSpPr>
          <p:cNvPr id="19" name="Rounded Rectangle 18">
            <a:extLst>
              <a:ext uri="{FF2B5EF4-FFF2-40B4-BE49-F238E27FC236}">
                <a16:creationId xmlns:a16="http://schemas.microsoft.com/office/drawing/2014/main" id="{46B3ADF0-0A54-4B41-B723-9E4B69A4B059}"/>
              </a:ext>
            </a:extLst>
          </p:cNvPr>
          <p:cNvSpPr/>
          <p:nvPr/>
        </p:nvSpPr>
        <p:spPr>
          <a:xfrm>
            <a:off x="8759723" y="4502288"/>
            <a:ext cx="1072528" cy="526816"/>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BND</a:t>
            </a:r>
          </a:p>
        </p:txBody>
      </p:sp>
      <p:sp>
        <p:nvSpPr>
          <p:cNvPr id="20" name="TextBox 19">
            <a:extLst>
              <a:ext uri="{FF2B5EF4-FFF2-40B4-BE49-F238E27FC236}">
                <a16:creationId xmlns:a16="http://schemas.microsoft.com/office/drawing/2014/main" id="{D223553C-A64B-3748-BB8B-FE40F13F2526}"/>
              </a:ext>
            </a:extLst>
          </p:cNvPr>
          <p:cNvSpPr txBox="1"/>
          <p:nvPr/>
        </p:nvSpPr>
        <p:spPr>
          <a:xfrm>
            <a:off x="6232838" y="4331773"/>
            <a:ext cx="901272" cy="369332"/>
          </a:xfrm>
          <a:prstGeom prst="rect">
            <a:avLst/>
          </a:prstGeom>
          <a:noFill/>
        </p:spPr>
        <p:txBody>
          <a:bodyPr wrap="none" rtlCol="0">
            <a:spAutoFit/>
          </a:bodyPr>
          <a:lstStyle/>
          <a:p>
            <a:r>
              <a:rPr lang="en-US" dirty="0"/>
              <a:t>Liberals</a:t>
            </a:r>
          </a:p>
        </p:txBody>
      </p:sp>
      <p:sp>
        <p:nvSpPr>
          <p:cNvPr id="35" name="TextBox 34">
            <a:extLst>
              <a:ext uri="{FF2B5EF4-FFF2-40B4-BE49-F238E27FC236}">
                <a16:creationId xmlns:a16="http://schemas.microsoft.com/office/drawing/2014/main" id="{9C6AFD35-C82D-A448-88FE-39217FE9E0AE}"/>
              </a:ext>
            </a:extLst>
          </p:cNvPr>
          <p:cNvSpPr txBox="1"/>
          <p:nvPr/>
        </p:nvSpPr>
        <p:spPr>
          <a:xfrm>
            <a:off x="4982265" y="3343138"/>
            <a:ext cx="2680086" cy="954107"/>
          </a:xfrm>
          <a:prstGeom prst="rect">
            <a:avLst/>
          </a:prstGeom>
          <a:noFill/>
        </p:spPr>
        <p:txBody>
          <a:bodyPr wrap="square" rtlCol="0">
            <a:spAutoFit/>
          </a:bodyPr>
          <a:lstStyle/>
          <a:p>
            <a:pPr algn="ctr"/>
            <a:r>
              <a:rPr lang="en-US" sz="2800" dirty="0">
                <a:solidFill>
                  <a:schemeClr val="accent1">
                    <a:lumMod val="75000"/>
                  </a:schemeClr>
                </a:solidFill>
              </a:rPr>
              <a:t>Pos. or Neg. Change</a:t>
            </a:r>
          </a:p>
        </p:txBody>
      </p:sp>
      <p:sp>
        <p:nvSpPr>
          <p:cNvPr id="36" name="Right Arrow 35">
            <a:extLst>
              <a:ext uri="{FF2B5EF4-FFF2-40B4-BE49-F238E27FC236}">
                <a16:creationId xmlns:a16="http://schemas.microsoft.com/office/drawing/2014/main" id="{9B03805E-FD78-AF4D-A43B-17041B1E2A45}"/>
              </a:ext>
            </a:extLst>
          </p:cNvPr>
          <p:cNvSpPr/>
          <p:nvPr/>
        </p:nvSpPr>
        <p:spPr>
          <a:xfrm>
            <a:off x="2724912" y="3503558"/>
            <a:ext cx="2429256"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9F369358-5D70-B646-93CF-FCE7F812D5BA}"/>
              </a:ext>
            </a:extLst>
          </p:cNvPr>
          <p:cNvSpPr/>
          <p:nvPr/>
        </p:nvSpPr>
        <p:spPr>
          <a:xfrm>
            <a:off x="2675537" y="639110"/>
            <a:ext cx="2429255"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9DD2C93F-2EFB-7E4D-98D0-739694CBA4AB}"/>
              </a:ext>
            </a:extLst>
          </p:cNvPr>
          <p:cNvSpPr/>
          <p:nvPr/>
        </p:nvSpPr>
        <p:spPr>
          <a:xfrm>
            <a:off x="5191339" y="1313949"/>
            <a:ext cx="2236155" cy="1937295"/>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1">
                    <a:lumMod val="50000"/>
                  </a:schemeClr>
                </a:solidFill>
              </a:rPr>
              <a:t>Attitude Change</a:t>
            </a:r>
          </a:p>
        </p:txBody>
      </p:sp>
      <p:sp>
        <p:nvSpPr>
          <p:cNvPr id="39" name="Rounded Rectangle 38">
            <a:extLst>
              <a:ext uri="{FF2B5EF4-FFF2-40B4-BE49-F238E27FC236}">
                <a16:creationId xmlns:a16="http://schemas.microsoft.com/office/drawing/2014/main" id="{EF520F13-702C-2F4F-AB51-0DFEA5BC4DBF}"/>
              </a:ext>
            </a:extLst>
          </p:cNvPr>
          <p:cNvSpPr/>
          <p:nvPr/>
        </p:nvSpPr>
        <p:spPr>
          <a:xfrm>
            <a:off x="10260898" y="4536191"/>
            <a:ext cx="1701466" cy="1220260"/>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accent1">
                    <a:lumMod val="50000"/>
                  </a:schemeClr>
                </a:solidFill>
              </a:rPr>
              <a:t>Negative Attitude Change</a:t>
            </a:r>
          </a:p>
        </p:txBody>
      </p:sp>
    </p:spTree>
    <p:extLst>
      <p:ext uri="{BB962C8B-B14F-4D97-AF65-F5344CB8AC3E}">
        <p14:creationId xmlns:p14="http://schemas.microsoft.com/office/powerpoint/2010/main" val="5623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p:bldP spid="12" grpId="0" animBg="1"/>
      <p:bldP spid="18" grpId="0" animBg="1"/>
      <p:bldP spid="19" grpId="0" animBg="1"/>
      <p:bldP spid="20" grpId="0"/>
      <p:bldP spid="35" grpId="0"/>
      <p:bldP spid="36" grpId="0" animBg="1"/>
      <p:bldP spid="37" grpId="0" animBg="1"/>
      <p:bldP spid="38" grpId="0" animBg="1"/>
      <p:bldP spid="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0EDABF9-6833-284D-B95A-317A1DF3969C}"/>
              </a:ext>
            </a:extLst>
          </p:cNvPr>
          <p:cNvSpPr/>
          <p:nvPr/>
        </p:nvSpPr>
        <p:spPr>
          <a:xfrm>
            <a:off x="508694" y="1297907"/>
            <a:ext cx="2216218" cy="19428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rPr>
              <a:t>Source</a:t>
            </a:r>
          </a:p>
          <a:p>
            <a:pPr algn="ctr"/>
            <a:r>
              <a:rPr lang="en-US" sz="3500" dirty="0">
                <a:solidFill>
                  <a:schemeClr val="bg1"/>
                </a:solidFill>
              </a:rPr>
              <a:t>Credibility</a:t>
            </a:r>
          </a:p>
        </p:txBody>
      </p:sp>
      <p:sp>
        <p:nvSpPr>
          <p:cNvPr id="5" name="TextBox 4">
            <a:extLst>
              <a:ext uri="{FF2B5EF4-FFF2-40B4-BE49-F238E27FC236}">
                <a16:creationId xmlns:a16="http://schemas.microsoft.com/office/drawing/2014/main" id="{0EFB2C14-466E-CD4A-9AB1-4A656E8AD6CA}"/>
              </a:ext>
            </a:extLst>
          </p:cNvPr>
          <p:cNvSpPr txBox="1"/>
          <p:nvPr/>
        </p:nvSpPr>
        <p:spPr>
          <a:xfrm>
            <a:off x="975273" y="545710"/>
            <a:ext cx="1283060" cy="646331"/>
          </a:xfrm>
          <a:prstGeom prst="rect">
            <a:avLst/>
          </a:prstGeom>
          <a:noFill/>
        </p:spPr>
        <p:txBody>
          <a:bodyPr wrap="square" rtlCol="0">
            <a:spAutoFit/>
          </a:bodyPr>
          <a:lstStyle/>
          <a:p>
            <a:pPr algn="ctr"/>
            <a:r>
              <a:rPr lang="en-US" sz="3600" b="1" i="1" dirty="0">
                <a:solidFill>
                  <a:schemeClr val="accent1">
                    <a:lumMod val="75000"/>
                  </a:schemeClr>
                </a:solidFill>
              </a:rPr>
              <a:t>High</a:t>
            </a:r>
          </a:p>
        </p:txBody>
      </p:sp>
      <p:sp>
        <p:nvSpPr>
          <p:cNvPr id="6" name="TextBox 5">
            <a:extLst>
              <a:ext uri="{FF2B5EF4-FFF2-40B4-BE49-F238E27FC236}">
                <a16:creationId xmlns:a16="http://schemas.microsoft.com/office/drawing/2014/main" id="{968264AD-CE3C-1F4F-8AB7-C3C649E2752C}"/>
              </a:ext>
            </a:extLst>
          </p:cNvPr>
          <p:cNvSpPr txBox="1"/>
          <p:nvPr/>
        </p:nvSpPr>
        <p:spPr>
          <a:xfrm>
            <a:off x="1115080" y="3375439"/>
            <a:ext cx="1003446" cy="646331"/>
          </a:xfrm>
          <a:prstGeom prst="rect">
            <a:avLst/>
          </a:prstGeom>
          <a:noFill/>
        </p:spPr>
        <p:txBody>
          <a:bodyPr wrap="square" rtlCol="0">
            <a:spAutoFit/>
          </a:bodyPr>
          <a:lstStyle/>
          <a:p>
            <a:r>
              <a:rPr lang="en-US" sz="3600" b="1" i="1" dirty="0">
                <a:solidFill>
                  <a:schemeClr val="accent1">
                    <a:lumMod val="75000"/>
                  </a:schemeClr>
                </a:solidFill>
              </a:rPr>
              <a:t>Low</a:t>
            </a:r>
          </a:p>
        </p:txBody>
      </p:sp>
      <p:sp>
        <p:nvSpPr>
          <p:cNvPr id="10" name="TextBox 9">
            <a:extLst>
              <a:ext uri="{FF2B5EF4-FFF2-40B4-BE49-F238E27FC236}">
                <a16:creationId xmlns:a16="http://schemas.microsoft.com/office/drawing/2014/main" id="{6791AA58-5EF2-C843-B77A-681973E8E012}"/>
              </a:ext>
            </a:extLst>
          </p:cNvPr>
          <p:cNvSpPr txBox="1"/>
          <p:nvPr/>
        </p:nvSpPr>
        <p:spPr>
          <a:xfrm>
            <a:off x="5104792" y="607126"/>
            <a:ext cx="2680086" cy="523220"/>
          </a:xfrm>
          <a:prstGeom prst="rect">
            <a:avLst/>
          </a:prstGeom>
          <a:noFill/>
        </p:spPr>
        <p:txBody>
          <a:bodyPr wrap="square" rtlCol="0">
            <a:spAutoFit/>
          </a:bodyPr>
          <a:lstStyle/>
          <a:p>
            <a:pPr algn="ctr"/>
            <a:r>
              <a:rPr lang="en-US" sz="2800" dirty="0">
                <a:solidFill>
                  <a:schemeClr val="accent1">
                    <a:lumMod val="75000"/>
                  </a:schemeClr>
                </a:solidFill>
              </a:rPr>
              <a:t>Positive Change</a:t>
            </a:r>
          </a:p>
        </p:txBody>
      </p:sp>
      <p:sp>
        <p:nvSpPr>
          <p:cNvPr id="12" name="Rounded Rectangle 11">
            <a:extLst>
              <a:ext uri="{FF2B5EF4-FFF2-40B4-BE49-F238E27FC236}">
                <a16:creationId xmlns:a16="http://schemas.microsoft.com/office/drawing/2014/main" id="{10F8C84E-484F-2D48-AA26-BC3544004B18}"/>
              </a:ext>
            </a:extLst>
          </p:cNvPr>
          <p:cNvSpPr/>
          <p:nvPr/>
        </p:nvSpPr>
        <p:spPr>
          <a:xfrm>
            <a:off x="7506332" y="4168270"/>
            <a:ext cx="824744" cy="69633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FOX</a:t>
            </a:r>
          </a:p>
        </p:txBody>
      </p:sp>
      <p:sp>
        <p:nvSpPr>
          <p:cNvPr id="18" name="Rounded Rectangle 17">
            <a:extLst>
              <a:ext uri="{FF2B5EF4-FFF2-40B4-BE49-F238E27FC236}">
                <a16:creationId xmlns:a16="http://schemas.microsoft.com/office/drawing/2014/main" id="{85B0A0ED-AF6B-2440-A545-E0D00ADE4615}"/>
              </a:ext>
            </a:extLst>
          </p:cNvPr>
          <p:cNvSpPr/>
          <p:nvPr/>
        </p:nvSpPr>
        <p:spPr>
          <a:xfrm>
            <a:off x="8759952" y="3767328"/>
            <a:ext cx="1077782" cy="52729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a:t>
            </a:r>
          </a:p>
        </p:txBody>
      </p:sp>
      <p:sp>
        <p:nvSpPr>
          <p:cNvPr id="19" name="Rounded Rectangle 18">
            <a:extLst>
              <a:ext uri="{FF2B5EF4-FFF2-40B4-BE49-F238E27FC236}">
                <a16:creationId xmlns:a16="http://schemas.microsoft.com/office/drawing/2014/main" id="{46B3ADF0-0A54-4B41-B723-9E4B69A4B059}"/>
              </a:ext>
            </a:extLst>
          </p:cNvPr>
          <p:cNvSpPr/>
          <p:nvPr/>
        </p:nvSpPr>
        <p:spPr>
          <a:xfrm>
            <a:off x="8759723" y="4502288"/>
            <a:ext cx="1072528" cy="526816"/>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BND</a:t>
            </a:r>
          </a:p>
        </p:txBody>
      </p:sp>
      <p:sp>
        <p:nvSpPr>
          <p:cNvPr id="20" name="TextBox 19">
            <a:extLst>
              <a:ext uri="{FF2B5EF4-FFF2-40B4-BE49-F238E27FC236}">
                <a16:creationId xmlns:a16="http://schemas.microsoft.com/office/drawing/2014/main" id="{D223553C-A64B-3748-BB8B-FE40F13F2526}"/>
              </a:ext>
            </a:extLst>
          </p:cNvPr>
          <p:cNvSpPr txBox="1"/>
          <p:nvPr/>
        </p:nvSpPr>
        <p:spPr>
          <a:xfrm>
            <a:off x="6232838" y="4331773"/>
            <a:ext cx="901272" cy="369332"/>
          </a:xfrm>
          <a:prstGeom prst="rect">
            <a:avLst/>
          </a:prstGeom>
          <a:noFill/>
        </p:spPr>
        <p:txBody>
          <a:bodyPr wrap="none" rtlCol="0">
            <a:spAutoFit/>
          </a:bodyPr>
          <a:lstStyle/>
          <a:p>
            <a:r>
              <a:rPr lang="en-US" dirty="0"/>
              <a:t>Liberals</a:t>
            </a:r>
          </a:p>
        </p:txBody>
      </p:sp>
      <p:sp>
        <p:nvSpPr>
          <p:cNvPr id="35" name="TextBox 34">
            <a:extLst>
              <a:ext uri="{FF2B5EF4-FFF2-40B4-BE49-F238E27FC236}">
                <a16:creationId xmlns:a16="http://schemas.microsoft.com/office/drawing/2014/main" id="{9C6AFD35-C82D-A448-88FE-39217FE9E0AE}"/>
              </a:ext>
            </a:extLst>
          </p:cNvPr>
          <p:cNvSpPr txBox="1"/>
          <p:nvPr/>
        </p:nvSpPr>
        <p:spPr>
          <a:xfrm>
            <a:off x="4982265" y="3343138"/>
            <a:ext cx="2680086" cy="954107"/>
          </a:xfrm>
          <a:prstGeom prst="rect">
            <a:avLst/>
          </a:prstGeom>
          <a:noFill/>
        </p:spPr>
        <p:txBody>
          <a:bodyPr wrap="square" rtlCol="0">
            <a:spAutoFit/>
          </a:bodyPr>
          <a:lstStyle/>
          <a:p>
            <a:pPr algn="ctr"/>
            <a:r>
              <a:rPr lang="en-US" sz="2800" dirty="0">
                <a:solidFill>
                  <a:schemeClr val="accent1">
                    <a:lumMod val="75000"/>
                  </a:schemeClr>
                </a:solidFill>
              </a:rPr>
              <a:t>Pos. or Neg. Change</a:t>
            </a:r>
          </a:p>
        </p:txBody>
      </p:sp>
      <p:sp>
        <p:nvSpPr>
          <p:cNvPr id="36" name="Right Arrow 35">
            <a:extLst>
              <a:ext uri="{FF2B5EF4-FFF2-40B4-BE49-F238E27FC236}">
                <a16:creationId xmlns:a16="http://schemas.microsoft.com/office/drawing/2014/main" id="{9B03805E-FD78-AF4D-A43B-17041B1E2A45}"/>
              </a:ext>
            </a:extLst>
          </p:cNvPr>
          <p:cNvSpPr/>
          <p:nvPr/>
        </p:nvSpPr>
        <p:spPr>
          <a:xfrm>
            <a:off x="2724912" y="3503558"/>
            <a:ext cx="2429256"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9F369358-5D70-B646-93CF-FCE7F812D5BA}"/>
              </a:ext>
            </a:extLst>
          </p:cNvPr>
          <p:cNvSpPr/>
          <p:nvPr/>
        </p:nvSpPr>
        <p:spPr>
          <a:xfrm>
            <a:off x="2675537" y="639110"/>
            <a:ext cx="2429255"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9DD2C93F-2EFB-7E4D-98D0-739694CBA4AB}"/>
              </a:ext>
            </a:extLst>
          </p:cNvPr>
          <p:cNvSpPr/>
          <p:nvPr/>
        </p:nvSpPr>
        <p:spPr>
          <a:xfrm>
            <a:off x="5191339" y="1313949"/>
            <a:ext cx="2236155" cy="1937295"/>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1">
                    <a:lumMod val="50000"/>
                  </a:schemeClr>
                </a:solidFill>
              </a:rPr>
              <a:t>Attitude Change</a:t>
            </a:r>
          </a:p>
        </p:txBody>
      </p:sp>
      <p:sp>
        <p:nvSpPr>
          <p:cNvPr id="39" name="Rounded Rectangle 38">
            <a:extLst>
              <a:ext uri="{FF2B5EF4-FFF2-40B4-BE49-F238E27FC236}">
                <a16:creationId xmlns:a16="http://schemas.microsoft.com/office/drawing/2014/main" id="{EF520F13-702C-2F4F-AB51-0DFEA5BC4DBF}"/>
              </a:ext>
            </a:extLst>
          </p:cNvPr>
          <p:cNvSpPr/>
          <p:nvPr/>
        </p:nvSpPr>
        <p:spPr>
          <a:xfrm>
            <a:off x="10260898" y="4536191"/>
            <a:ext cx="1701466" cy="1220260"/>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accent1">
                    <a:lumMod val="50000"/>
                  </a:schemeClr>
                </a:solidFill>
              </a:rPr>
              <a:t>Negative Attitude Change</a:t>
            </a:r>
          </a:p>
        </p:txBody>
      </p:sp>
    </p:spTree>
    <p:extLst>
      <p:ext uri="{BB962C8B-B14F-4D97-AF65-F5344CB8AC3E}">
        <p14:creationId xmlns:p14="http://schemas.microsoft.com/office/powerpoint/2010/main" val="1086294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0EDABF9-6833-284D-B95A-317A1DF3969C}"/>
              </a:ext>
            </a:extLst>
          </p:cNvPr>
          <p:cNvSpPr/>
          <p:nvPr/>
        </p:nvSpPr>
        <p:spPr>
          <a:xfrm>
            <a:off x="508694" y="1297907"/>
            <a:ext cx="2216218" cy="19428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rPr>
              <a:t>Source</a:t>
            </a:r>
          </a:p>
          <a:p>
            <a:pPr algn="ctr"/>
            <a:r>
              <a:rPr lang="en-US" sz="3500" dirty="0">
                <a:solidFill>
                  <a:schemeClr val="bg1"/>
                </a:solidFill>
              </a:rPr>
              <a:t>Credibility</a:t>
            </a:r>
          </a:p>
        </p:txBody>
      </p:sp>
      <p:sp>
        <p:nvSpPr>
          <p:cNvPr id="5" name="TextBox 4">
            <a:extLst>
              <a:ext uri="{FF2B5EF4-FFF2-40B4-BE49-F238E27FC236}">
                <a16:creationId xmlns:a16="http://schemas.microsoft.com/office/drawing/2014/main" id="{0EFB2C14-466E-CD4A-9AB1-4A656E8AD6CA}"/>
              </a:ext>
            </a:extLst>
          </p:cNvPr>
          <p:cNvSpPr txBox="1"/>
          <p:nvPr/>
        </p:nvSpPr>
        <p:spPr>
          <a:xfrm>
            <a:off x="975273" y="545710"/>
            <a:ext cx="1283060" cy="646331"/>
          </a:xfrm>
          <a:prstGeom prst="rect">
            <a:avLst/>
          </a:prstGeom>
          <a:noFill/>
        </p:spPr>
        <p:txBody>
          <a:bodyPr wrap="square" rtlCol="0">
            <a:spAutoFit/>
          </a:bodyPr>
          <a:lstStyle/>
          <a:p>
            <a:pPr algn="ctr"/>
            <a:r>
              <a:rPr lang="en-US" sz="3600" b="1" i="1" dirty="0">
                <a:solidFill>
                  <a:schemeClr val="accent1">
                    <a:lumMod val="75000"/>
                  </a:schemeClr>
                </a:solidFill>
              </a:rPr>
              <a:t>High</a:t>
            </a:r>
          </a:p>
        </p:txBody>
      </p:sp>
      <p:sp>
        <p:nvSpPr>
          <p:cNvPr id="6" name="TextBox 5">
            <a:extLst>
              <a:ext uri="{FF2B5EF4-FFF2-40B4-BE49-F238E27FC236}">
                <a16:creationId xmlns:a16="http://schemas.microsoft.com/office/drawing/2014/main" id="{968264AD-CE3C-1F4F-8AB7-C3C649E2752C}"/>
              </a:ext>
            </a:extLst>
          </p:cNvPr>
          <p:cNvSpPr txBox="1"/>
          <p:nvPr/>
        </p:nvSpPr>
        <p:spPr>
          <a:xfrm>
            <a:off x="1115080" y="3375439"/>
            <a:ext cx="1003446" cy="646331"/>
          </a:xfrm>
          <a:prstGeom prst="rect">
            <a:avLst/>
          </a:prstGeom>
          <a:noFill/>
        </p:spPr>
        <p:txBody>
          <a:bodyPr wrap="square" rtlCol="0">
            <a:spAutoFit/>
          </a:bodyPr>
          <a:lstStyle/>
          <a:p>
            <a:r>
              <a:rPr lang="en-US" sz="3600" b="1" i="1" dirty="0">
                <a:solidFill>
                  <a:schemeClr val="accent1">
                    <a:lumMod val="75000"/>
                  </a:schemeClr>
                </a:solidFill>
              </a:rPr>
              <a:t>Low</a:t>
            </a:r>
          </a:p>
        </p:txBody>
      </p:sp>
      <p:sp>
        <p:nvSpPr>
          <p:cNvPr id="10" name="TextBox 9">
            <a:extLst>
              <a:ext uri="{FF2B5EF4-FFF2-40B4-BE49-F238E27FC236}">
                <a16:creationId xmlns:a16="http://schemas.microsoft.com/office/drawing/2014/main" id="{6791AA58-5EF2-C843-B77A-681973E8E012}"/>
              </a:ext>
            </a:extLst>
          </p:cNvPr>
          <p:cNvSpPr txBox="1"/>
          <p:nvPr/>
        </p:nvSpPr>
        <p:spPr>
          <a:xfrm>
            <a:off x="5104792" y="607126"/>
            <a:ext cx="2680086" cy="523220"/>
          </a:xfrm>
          <a:prstGeom prst="rect">
            <a:avLst/>
          </a:prstGeom>
          <a:noFill/>
        </p:spPr>
        <p:txBody>
          <a:bodyPr wrap="square" rtlCol="0">
            <a:spAutoFit/>
          </a:bodyPr>
          <a:lstStyle/>
          <a:p>
            <a:pPr algn="ctr"/>
            <a:r>
              <a:rPr lang="en-US" sz="2800" dirty="0">
                <a:solidFill>
                  <a:schemeClr val="accent1">
                    <a:lumMod val="75000"/>
                  </a:schemeClr>
                </a:solidFill>
              </a:rPr>
              <a:t>Positive Change</a:t>
            </a:r>
          </a:p>
        </p:txBody>
      </p:sp>
      <p:sp>
        <p:nvSpPr>
          <p:cNvPr id="12" name="Rounded Rectangle 11">
            <a:extLst>
              <a:ext uri="{FF2B5EF4-FFF2-40B4-BE49-F238E27FC236}">
                <a16:creationId xmlns:a16="http://schemas.microsoft.com/office/drawing/2014/main" id="{10F8C84E-484F-2D48-AA26-BC3544004B18}"/>
              </a:ext>
            </a:extLst>
          </p:cNvPr>
          <p:cNvSpPr/>
          <p:nvPr/>
        </p:nvSpPr>
        <p:spPr>
          <a:xfrm>
            <a:off x="7506332" y="4168270"/>
            <a:ext cx="824744" cy="69633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FOX</a:t>
            </a:r>
          </a:p>
        </p:txBody>
      </p:sp>
      <p:sp>
        <p:nvSpPr>
          <p:cNvPr id="18" name="Rounded Rectangle 17">
            <a:extLst>
              <a:ext uri="{FF2B5EF4-FFF2-40B4-BE49-F238E27FC236}">
                <a16:creationId xmlns:a16="http://schemas.microsoft.com/office/drawing/2014/main" id="{85B0A0ED-AF6B-2440-A545-E0D00ADE4615}"/>
              </a:ext>
            </a:extLst>
          </p:cNvPr>
          <p:cNvSpPr/>
          <p:nvPr/>
        </p:nvSpPr>
        <p:spPr>
          <a:xfrm>
            <a:off x="8759952" y="3767328"/>
            <a:ext cx="1077782" cy="52729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a:t>
            </a:r>
          </a:p>
        </p:txBody>
      </p:sp>
      <p:sp>
        <p:nvSpPr>
          <p:cNvPr id="19" name="Rounded Rectangle 18">
            <a:extLst>
              <a:ext uri="{FF2B5EF4-FFF2-40B4-BE49-F238E27FC236}">
                <a16:creationId xmlns:a16="http://schemas.microsoft.com/office/drawing/2014/main" id="{46B3ADF0-0A54-4B41-B723-9E4B69A4B059}"/>
              </a:ext>
            </a:extLst>
          </p:cNvPr>
          <p:cNvSpPr/>
          <p:nvPr/>
        </p:nvSpPr>
        <p:spPr>
          <a:xfrm>
            <a:off x="8759723" y="4502288"/>
            <a:ext cx="1072528" cy="526816"/>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BND</a:t>
            </a:r>
          </a:p>
        </p:txBody>
      </p:sp>
      <p:sp>
        <p:nvSpPr>
          <p:cNvPr id="20" name="TextBox 19">
            <a:extLst>
              <a:ext uri="{FF2B5EF4-FFF2-40B4-BE49-F238E27FC236}">
                <a16:creationId xmlns:a16="http://schemas.microsoft.com/office/drawing/2014/main" id="{D223553C-A64B-3748-BB8B-FE40F13F2526}"/>
              </a:ext>
            </a:extLst>
          </p:cNvPr>
          <p:cNvSpPr txBox="1"/>
          <p:nvPr/>
        </p:nvSpPr>
        <p:spPr>
          <a:xfrm>
            <a:off x="6232838" y="4331773"/>
            <a:ext cx="901272" cy="369332"/>
          </a:xfrm>
          <a:prstGeom prst="rect">
            <a:avLst/>
          </a:prstGeom>
          <a:noFill/>
        </p:spPr>
        <p:txBody>
          <a:bodyPr wrap="none" rtlCol="0">
            <a:spAutoFit/>
          </a:bodyPr>
          <a:lstStyle/>
          <a:p>
            <a:r>
              <a:rPr lang="en-US" dirty="0"/>
              <a:t>Liberals</a:t>
            </a:r>
          </a:p>
        </p:txBody>
      </p:sp>
      <p:sp>
        <p:nvSpPr>
          <p:cNvPr id="35" name="TextBox 34">
            <a:extLst>
              <a:ext uri="{FF2B5EF4-FFF2-40B4-BE49-F238E27FC236}">
                <a16:creationId xmlns:a16="http://schemas.microsoft.com/office/drawing/2014/main" id="{9C6AFD35-C82D-A448-88FE-39217FE9E0AE}"/>
              </a:ext>
            </a:extLst>
          </p:cNvPr>
          <p:cNvSpPr txBox="1"/>
          <p:nvPr/>
        </p:nvSpPr>
        <p:spPr>
          <a:xfrm>
            <a:off x="4982265" y="3343138"/>
            <a:ext cx="2680086" cy="954107"/>
          </a:xfrm>
          <a:prstGeom prst="rect">
            <a:avLst/>
          </a:prstGeom>
          <a:noFill/>
        </p:spPr>
        <p:txBody>
          <a:bodyPr wrap="square" rtlCol="0">
            <a:spAutoFit/>
          </a:bodyPr>
          <a:lstStyle/>
          <a:p>
            <a:pPr algn="ctr"/>
            <a:r>
              <a:rPr lang="en-US" sz="2800" dirty="0">
                <a:solidFill>
                  <a:schemeClr val="accent1">
                    <a:lumMod val="75000"/>
                  </a:schemeClr>
                </a:solidFill>
              </a:rPr>
              <a:t>Pos. or Neg. Change</a:t>
            </a:r>
          </a:p>
        </p:txBody>
      </p:sp>
      <p:sp>
        <p:nvSpPr>
          <p:cNvPr id="36" name="Right Arrow 35">
            <a:extLst>
              <a:ext uri="{FF2B5EF4-FFF2-40B4-BE49-F238E27FC236}">
                <a16:creationId xmlns:a16="http://schemas.microsoft.com/office/drawing/2014/main" id="{9B03805E-FD78-AF4D-A43B-17041B1E2A45}"/>
              </a:ext>
            </a:extLst>
          </p:cNvPr>
          <p:cNvSpPr/>
          <p:nvPr/>
        </p:nvSpPr>
        <p:spPr>
          <a:xfrm>
            <a:off x="2724912" y="3503558"/>
            <a:ext cx="2429256"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9F369358-5D70-B646-93CF-FCE7F812D5BA}"/>
              </a:ext>
            </a:extLst>
          </p:cNvPr>
          <p:cNvSpPr/>
          <p:nvPr/>
        </p:nvSpPr>
        <p:spPr>
          <a:xfrm>
            <a:off x="2675537" y="639110"/>
            <a:ext cx="2429255"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9DD2C93F-2EFB-7E4D-98D0-739694CBA4AB}"/>
              </a:ext>
            </a:extLst>
          </p:cNvPr>
          <p:cNvSpPr/>
          <p:nvPr/>
        </p:nvSpPr>
        <p:spPr>
          <a:xfrm>
            <a:off x="5191339" y="1313949"/>
            <a:ext cx="2236155" cy="1937295"/>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1">
                    <a:lumMod val="50000"/>
                  </a:schemeClr>
                </a:solidFill>
              </a:rPr>
              <a:t>Attitude Change</a:t>
            </a:r>
          </a:p>
        </p:txBody>
      </p:sp>
      <p:sp>
        <p:nvSpPr>
          <p:cNvPr id="39" name="Rounded Rectangle 38">
            <a:extLst>
              <a:ext uri="{FF2B5EF4-FFF2-40B4-BE49-F238E27FC236}">
                <a16:creationId xmlns:a16="http://schemas.microsoft.com/office/drawing/2014/main" id="{EF520F13-702C-2F4F-AB51-0DFEA5BC4DBF}"/>
              </a:ext>
            </a:extLst>
          </p:cNvPr>
          <p:cNvSpPr/>
          <p:nvPr/>
        </p:nvSpPr>
        <p:spPr>
          <a:xfrm>
            <a:off x="10260898" y="4536191"/>
            <a:ext cx="1701466" cy="1220260"/>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accent1">
                    <a:lumMod val="50000"/>
                  </a:schemeClr>
                </a:solidFill>
              </a:rPr>
              <a:t>Negative Attitude Change</a:t>
            </a:r>
          </a:p>
        </p:txBody>
      </p:sp>
      <p:sp>
        <p:nvSpPr>
          <p:cNvPr id="15" name="Rounded Rectangle 14">
            <a:extLst>
              <a:ext uri="{FF2B5EF4-FFF2-40B4-BE49-F238E27FC236}">
                <a16:creationId xmlns:a16="http://schemas.microsoft.com/office/drawing/2014/main" id="{E0325B5C-8D07-7F49-9EB5-F6DC98FDBD8F}"/>
              </a:ext>
            </a:extLst>
          </p:cNvPr>
          <p:cNvSpPr/>
          <p:nvPr/>
        </p:nvSpPr>
        <p:spPr>
          <a:xfrm>
            <a:off x="7506332" y="5556951"/>
            <a:ext cx="824744" cy="69633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CNN</a:t>
            </a:r>
          </a:p>
        </p:txBody>
      </p:sp>
      <p:sp>
        <p:nvSpPr>
          <p:cNvPr id="16" name="Rounded Rectangle 15">
            <a:extLst>
              <a:ext uri="{FF2B5EF4-FFF2-40B4-BE49-F238E27FC236}">
                <a16:creationId xmlns:a16="http://schemas.microsoft.com/office/drawing/2014/main" id="{DCE244F0-89E6-B84F-B77E-23B992DCAC05}"/>
              </a:ext>
            </a:extLst>
          </p:cNvPr>
          <p:cNvSpPr/>
          <p:nvPr/>
        </p:nvSpPr>
        <p:spPr>
          <a:xfrm>
            <a:off x="8759952" y="5284025"/>
            <a:ext cx="1077782" cy="52729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a:t>
            </a:r>
          </a:p>
        </p:txBody>
      </p:sp>
      <p:sp>
        <p:nvSpPr>
          <p:cNvPr id="17" name="Rounded Rectangle 16">
            <a:extLst>
              <a:ext uri="{FF2B5EF4-FFF2-40B4-BE49-F238E27FC236}">
                <a16:creationId xmlns:a16="http://schemas.microsoft.com/office/drawing/2014/main" id="{FB8A4BA6-E1EB-D44A-9E1B-8D6ACA4C8B9E}"/>
              </a:ext>
            </a:extLst>
          </p:cNvPr>
          <p:cNvSpPr/>
          <p:nvPr/>
        </p:nvSpPr>
        <p:spPr>
          <a:xfrm>
            <a:off x="8759723" y="6018985"/>
            <a:ext cx="1072528" cy="526816"/>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BND</a:t>
            </a:r>
          </a:p>
        </p:txBody>
      </p:sp>
      <p:sp>
        <p:nvSpPr>
          <p:cNvPr id="21" name="TextBox 20">
            <a:extLst>
              <a:ext uri="{FF2B5EF4-FFF2-40B4-BE49-F238E27FC236}">
                <a16:creationId xmlns:a16="http://schemas.microsoft.com/office/drawing/2014/main" id="{C21752BC-0246-894E-A747-00538CF50D40}"/>
              </a:ext>
            </a:extLst>
          </p:cNvPr>
          <p:cNvSpPr txBox="1"/>
          <p:nvPr/>
        </p:nvSpPr>
        <p:spPr>
          <a:xfrm>
            <a:off x="5867586" y="5756451"/>
            <a:ext cx="1485471" cy="369332"/>
          </a:xfrm>
          <a:prstGeom prst="rect">
            <a:avLst/>
          </a:prstGeom>
          <a:noFill/>
        </p:spPr>
        <p:txBody>
          <a:bodyPr wrap="none" rtlCol="0">
            <a:spAutoFit/>
          </a:bodyPr>
          <a:lstStyle/>
          <a:p>
            <a:r>
              <a:rPr lang="en-US" dirty="0"/>
              <a:t>Conservatives</a:t>
            </a:r>
          </a:p>
        </p:txBody>
      </p:sp>
    </p:spTree>
    <p:extLst>
      <p:ext uri="{BB962C8B-B14F-4D97-AF65-F5344CB8AC3E}">
        <p14:creationId xmlns:p14="http://schemas.microsoft.com/office/powerpoint/2010/main" val="145042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0EDABF9-6833-284D-B95A-317A1DF3969C}"/>
              </a:ext>
            </a:extLst>
          </p:cNvPr>
          <p:cNvSpPr/>
          <p:nvPr/>
        </p:nvSpPr>
        <p:spPr>
          <a:xfrm>
            <a:off x="508694" y="1297907"/>
            <a:ext cx="2216218" cy="194281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chemeClr val="bg1"/>
                </a:solidFill>
              </a:rPr>
              <a:t>Source</a:t>
            </a:r>
          </a:p>
          <a:p>
            <a:pPr algn="ctr"/>
            <a:r>
              <a:rPr lang="en-US" sz="3500" dirty="0">
                <a:solidFill>
                  <a:schemeClr val="bg1"/>
                </a:solidFill>
              </a:rPr>
              <a:t>Credibility</a:t>
            </a:r>
          </a:p>
        </p:txBody>
      </p:sp>
      <p:sp>
        <p:nvSpPr>
          <p:cNvPr id="5" name="TextBox 4">
            <a:extLst>
              <a:ext uri="{FF2B5EF4-FFF2-40B4-BE49-F238E27FC236}">
                <a16:creationId xmlns:a16="http://schemas.microsoft.com/office/drawing/2014/main" id="{0EFB2C14-466E-CD4A-9AB1-4A656E8AD6CA}"/>
              </a:ext>
            </a:extLst>
          </p:cNvPr>
          <p:cNvSpPr txBox="1"/>
          <p:nvPr/>
        </p:nvSpPr>
        <p:spPr>
          <a:xfrm>
            <a:off x="975273" y="545710"/>
            <a:ext cx="1283060" cy="646331"/>
          </a:xfrm>
          <a:prstGeom prst="rect">
            <a:avLst/>
          </a:prstGeom>
          <a:noFill/>
        </p:spPr>
        <p:txBody>
          <a:bodyPr wrap="square" rtlCol="0">
            <a:spAutoFit/>
          </a:bodyPr>
          <a:lstStyle/>
          <a:p>
            <a:pPr algn="ctr"/>
            <a:r>
              <a:rPr lang="en-US" sz="3600" b="1" i="1" dirty="0">
                <a:solidFill>
                  <a:schemeClr val="accent1">
                    <a:lumMod val="75000"/>
                  </a:schemeClr>
                </a:solidFill>
              </a:rPr>
              <a:t>High</a:t>
            </a:r>
          </a:p>
        </p:txBody>
      </p:sp>
      <p:sp>
        <p:nvSpPr>
          <p:cNvPr id="6" name="TextBox 5">
            <a:extLst>
              <a:ext uri="{FF2B5EF4-FFF2-40B4-BE49-F238E27FC236}">
                <a16:creationId xmlns:a16="http://schemas.microsoft.com/office/drawing/2014/main" id="{968264AD-CE3C-1F4F-8AB7-C3C649E2752C}"/>
              </a:ext>
            </a:extLst>
          </p:cNvPr>
          <p:cNvSpPr txBox="1"/>
          <p:nvPr/>
        </p:nvSpPr>
        <p:spPr>
          <a:xfrm>
            <a:off x="1115080" y="3375439"/>
            <a:ext cx="1003446" cy="646331"/>
          </a:xfrm>
          <a:prstGeom prst="rect">
            <a:avLst/>
          </a:prstGeom>
          <a:noFill/>
        </p:spPr>
        <p:txBody>
          <a:bodyPr wrap="square" rtlCol="0">
            <a:spAutoFit/>
          </a:bodyPr>
          <a:lstStyle/>
          <a:p>
            <a:r>
              <a:rPr lang="en-US" sz="3600" b="1" i="1" dirty="0">
                <a:solidFill>
                  <a:schemeClr val="accent1">
                    <a:lumMod val="75000"/>
                  </a:schemeClr>
                </a:solidFill>
              </a:rPr>
              <a:t>Low</a:t>
            </a:r>
          </a:p>
        </p:txBody>
      </p:sp>
      <p:sp>
        <p:nvSpPr>
          <p:cNvPr id="10" name="TextBox 9">
            <a:extLst>
              <a:ext uri="{FF2B5EF4-FFF2-40B4-BE49-F238E27FC236}">
                <a16:creationId xmlns:a16="http://schemas.microsoft.com/office/drawing/2014/main" id="{6791AA58-5EF2-C843-B77A-681973E8E012}"/>
              </a:ext>
            </a:extLst>
          </p:cNvPr>
          <p:cNvSpPr txBox="1"/>
          <p:nvPr/>
        </p:nvSpPr>
        <p:spPr>
          <a:xfrm>
            <a:off x="5104792" y="607126"/>
            <a:ext cx="2680086" cy="523220"/>
          </a:xfrm>
          <a:prstGeom prst="rect">
            <a:avLst/>
          </a:prstGeom>
          <a:noFill/>
        </p:spPr>
        <p:txBody>
          <a:bodyPr wrap="square" rtlCol="0">
            <a:spAutoFit/>
          </a:bodyPr>
          <a:lstStyle/>
          <a:p>
            <a:pPr algn="ctr"/>
            <a:r>
              <a:rPr lang="en-US" sz="2800" dirty="0">
                <a:solidFill>
                  <a:schemeClr val="accent1">
                    <a:lumMod val="75000"/>
                  </a:schemeClr>
                </a:solidFill>
              </a:rPr>
              <a:t>Positive Change</a:t>
            </a:r>
          </a:p>
        </p:txBody>
      </p:sp>
      <p:sp>
        <p:nvSpPr>
          <p:cNvPr id="12" name="Rounded Rectangle 11">
            <a:extLst>
              <a:ext uri="{FF2B5EF4-FFF2-40B4-BE49-F238E27FC236}">
                <a16:creationId xmlns:a16="http://schemas.microsoft.com/office/drawing/2014/main" id="{10F8C84E-484F-2D48-AA26-BC3544004B18}"/>
              </a:ext>
            </a:extLst>
          </p:cNvPr>
          <p:cNvSpPr/>
          <p:nvPr/>
        </p:nvSpPr>
        <p:spPr>
          <a:xfrm>
            <a:off x="7506332" y="4168270"/>
            <a:ext cx="824744" cy="696338"/>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FOX</a:t>
            </a:r>
          </a:p>
        </p:txBody>
      </p:sp>
      <p:sp>
        <p:nvSpPr>
          <p:cNvPr id="18" name="Rounded Rectangle 17">
            <a:extLst>
              <a:ext uri="{FF2B5EF4-FFF2-40B4-BE49-F238E27FC236}">
                <a16:creationId xmlns:a16="http://schemas.microsoft.com/office/drawing/2014/main" id="{85B0A0ED-AF6B-2440-A545-E0D00ADE4615}"/>
              </a:ext>
            </a:extLst>
          </p:cNvPr>
          <p:cNvSpPr/>
          <p:nvPr/>
        </p:nvSpPr>
        <p:spPr>
          <a:xfrm>
            <a:off x="8759952" y="3767328"/>
            <a:ext cx="1077782" cy="52729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a:t>
            </a:r>
          </a:p>
        </p:txBody>
      </p:sp>
      <p:sp>
        <p:nvSpPr>
          <p:cNvPr id="19" name="Rounded Rectangle 18">
            <a:extLst>
              <a:ext uri="{FF2B5EF4-FFF2-40B4-BE49-F238E27FC236}">
                <a16:creationId xmlns:a16="http://schemas.microsoft.com/office/drawing/2014/main" id="{46B3ADF0-0A54-4B41-B723-9E4B69A4B059}"/>
              </a:ext>
            </a:extLst>
          </p:cNvPr>
          <p:cNvSpPr/>
          <p:nvPr/>
        </p:nvSpPr>
        <p:spPr>
          <a:xfrm>
            <a:off x="8759723" y="4502288"/>
            <a:ext cx="1072528" cy="526816"/>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BND</a:t>
            </a:r>
          </a:p>
        </p:txBody>
      </p:sp>
      <p:sp>
        <p:nvSpPr>
          <p:cNvPr id="20" name="TextBox 19">
            <a:extLst>
              <a:ext uri="{FF2B5EF4-FFF2-40B4-BE49-F238E27FC236}">
                <a16:creationId xmlns:a16="http://schemas.microsoft.com/office/drawing/2014/main" id="{D223553C-A64B-3748-BB8B-FE40F13F2526}"/>
              </a:ext>
            </a:extLst>
          </p:cNvPr>
          <p:cNvSpPr txBox="1"/>
          <p:nvPr/>
        </p:nvSpPr>
        <p:spPr>
          <a:xfrm>
            <a:off x="6232838" y="4331773"/>
            <a:ext cx="901272" cy="369332"/>
          </a:xfrm>
          <a:prstGeom prst="rect">
            <a:avLst/>
          </a:prstGeom>
          <a:noFill/>
        </p:spPr>
        <p:txBody>
          <a:bodyPr wrap="none" rtlCol="0">
            <a:spAutoFit/>
          </a:bodyPr>
          <a:lstStyle/>
          <a:p>
            <a:r>
              <a:rPr lang="en-US" dirty="0"/>
              <a:t>Liberals</a:t>
            </a:r>
          </a:p>
        </p:txBody>
      </p:sp>
      <p:sp>
        <p:nvSpPr>
          <p:cNvPr id="35" name="TextBox 34">
            <a:extLst>
              <a:ext uri="{FF2B5EF4-FFF2-40B4-BE49-F238E27FC236}">
                <a16:creationId xmlns:a16="http://schemas.microsoft.com/office/drawing/2014/main" id="{9C6AFD35-C82D-A448-88FE-39217FE9E0AE}"/>
              </a:ext>
            </a:extLst>
          </p:cNvPr>
          <p:cNvSpPr txBox="1"/>
          <p:nvPr/>
        </p:nvSpPr>
        <p:spPr>
          <a:xfrm>
            <a:off x="4982265" y="3343138"/>
            <a:ext cx="2680086" cy="954107"/>
          </a:xfrm>
          <a:prstGeom prst="rect">
            <a:avLst/>
          </a:prstGeom>
          <a:noFill/>
        </p:spPr>
        <p:txBody>
          <a:bodyPr wrap="square" rtlCol="0">
            <a:spAutoFit/>
          </a:bodyPr>
          <a:lstStyle/>
          <a:p>
            <a:pPr algn="ctr"/>
            <a:r>
              <a:rPr lang="en-US" sz="2800" dirty="0">
                <a:solidFill>
                  <a:schemeClr val="accent1">
                    <a:lumMod val="75000"/>
                  </a:schemeClr>
                </a:solidFill>
              </a:rPr>
              <a:t>Pos. or Neg. Change</a:t>
            </a:r>
          </a:p>
        </p:txBody>
      </p:sp>
      <p:sp>
        <p:nvSpPr>
          <p:cNvPr id="36" name="Right Arrow 35">
            <a:extLst>
              <a:ext uri="{FF2B5EF4-FFF2-40B4-BE49-F238E27FC236}">
                <a16:creationId xmlns:a16="http://schemas.microsoft.com/office/drawing/2014/main" id="{9B03805E-FD78-AF4D-A43B-17041B1E2A45}"/>
              </a:ext>
            </a:extLst>
          </p:cNvPr>
          <p:cNvSpPr/>
          <p:nvPr/>
        </p:nvSpPr>
        <p:spPr>
          <a:xfrm>
            <a:off x="2724912" y="3503558"/>
            <a:ext cx="2429256"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9F369358-5D70-B646-93CF-FCE7F812D5BA}"/>
              </a:ext>
            </a:extLst>
          </p:cNvPr>
          <p:cNvSpPr/>
          <p:nvPr/>
        </p:nvSpPr>
        <p:spPr>
          <a:xfrm>
            <a:off x="2675537" y="639110"/>
            <a:ext cx="2429255" cy="502920"/>
          </a:xfrm>
          <a:prstGeom prst="rightArrow">
            <a:avLst/>
          </a:prstGeom>
          <a:gradFill flip="none" rotWithShape="1">
            <a:gsLst>
              <a:gs pos="48000">
                <a:schemeClr val="accent1">
                  <a:lumMod val="75000"/>
                </a:schemeClr>
              </a:gs>
              <a:gs pos="75000">
                <a:schemeClr val="bg1"/>
              </a:gs>
            </a:gsLst>
            <a:lin ang="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a:extLst>
              <a:ext uri="{FF2B5EF4-FFF2-40B4-BE49-F238E27FC236}">
                <a16:creationId xmlns:a16="http://schemas.microsoft.com/office/drawing/2014/main" id="{9DD2C93F-2EFB-7E4D-98D0-739694CBA4AB}"/>
              </a:ext>
            </a:extLst>
          </p:cNvPr>
          <p:cNvSpPr/>
          <p:nvPr/>
        </p:nvSpPr>
        <p:spPr>
          <a:xfrm>
            <a:off x="5191339" y="1313949"/>
            <a:ext cx="2236155" cy="1937295"/>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accent1">
                    <a:lumMod val="50000"/>
                  </a:schemeClr>
                </a:solidFill>
              </a:rPr>
              <a:t>Attitude Change</a:t>
            </a:r>
          </a:p>
        </p:txBody>
      </p:sp>
      <p:sp>
        <p:nvSpPr>
          <p:cNvPr id="39" name="Rounded Rectangle 38">
            <a:extLst>
              <a:ext uri="{FF2B5EF4-FFF2-40B4-BE49-F238E27FC236}">
                <a16:creationId xmlns:a16="http://schemas.microsoft.com/office/drawing/2014/main" id="{EF520F13-702C-2F4F-AB51-0DFEA5BC4DBF}"/>
              </a:ext>
            </a:extLst>
          </p:cNvPr>
          <p:cNvSpPr/>
          <p:nvPr/>
        </p:nvSpPr>
        <p:spPr>
          <a:xfrm>
            <a:off x="10260898" y="4536191"/>
            <a:ext cx="1701466" cy="1220260"/>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accent1">
                    <a:lumMod val="50000"/>
                  </a:schemeClr>
                </a:solidFill>
              </a:rPr>
              <a:t>Negative Attitude Change</a:t>
            </a:r>
          </a:p>
        </p:txBody>
      </p:sp>
      <p:sp>
        <p:nvSpPr>
          <p:cNvPr id="15" name="Rounded Rectangle 14">
            <a:extLst>
              <a:ext uri="{FF2B5EF4-FFF2-40B4-BE49-F238E27FC236}">
                <a16:creationId xmlns:a16="http://schemas.microsoft.com/office/drawing/2014/main" id="{E0325B5C-8D07-7F49-9EB5-F6DC98FDBD8F}"/>
              </a:ext>
            </a:extLst>
          </p:cNvPr>
          <p:cNvSpPr/>
          <p:nvPr/>
        </p:nvSpPr>
        <p:spPr>
          <a:xfrm>
            <a:off x="7506332" y="5556951"/>
            <a:ext cx="824744" cy="696338"/>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CNN</a:t>
            </a:r>
          </a:p>
        </p:txBody>
      </p:sp>
      <p:sp>
        <p:nvSpPr>
          <p:cNvPr id="16" name="Rounded Rectangle 15">
            <a:extLst>
              <a:ext uri="{FF2B5EF4-FFF2-40B4-BE49-F238E27FC236}">
                <a16:creationId xmlns:a16="http://schemas.microsoft.com/office/drawing/2014/main" id="{DCE244F0-89E6-B84F-B77E-23B992DCAC05}"/>
              </a:ext>
            </a:extLst>
          </p:cNvPr>
          <p:cNvSpPr/>
          <p:nvPr/>
        </p:nvSpPr>
        <p:spPr>
          <a:xfrm>
            <a:off x="8759952" y="5284025"/>
            <a:ext cx="1077782" cy="52729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a:t>
            </a:r>
          </a:p>
        </p:txBody>
      </p:sp>
      <p:sp>
        <p:nvSpPr>
          <p:cNvPr id="17" name="Rounded Rectangle 16">
            <a:extLst>
              <a:ext uri="{FF2B5EF4-FFF2-40B4-BE49-F238E27FC236}">
                <a16:creationId xmlns:a16="http://schemas.microsoft.com/office/drawing/2014/main" id="{FB8A4BA6-E1EB-D44A-9E1B-8D6ACA4C8B9E}"/>
              </a:ext>
            </a:extLst>
          </p:cNvPr>
          <p:cNvSpPr/>
          <p:nvPr/>
        </p:nvSpPr>
        <p:spPr>
          <a:xfrm>
            <a:off x="8759723" y="6018985"/>
            <a:ext cx="1072528" cy="526816"/>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BND</a:t>
            </a:r>
          </a:p>
        </p:txBody>
      </p:sp>
      <p:sp>
        <p:nvSpPr>
          <p:cNvPr id="21" name="TextBox 20">
            <a:extLst>
              <a:ext uri="{FF2B5EF4-FFF2-40B4-BE49-F238E27FC236}">
                <a16:creationId xmlns:a16="http://schemas.microsoft.com/office/drawing/2014/main" id="{C21752BC-0246-894E-A747-00538CF50D40}"/>
              </a:ext>
            </a:extLst>
          </p:cNvPr>
          <p:cNvSpPr txBox="1"/>
          <p:nvPr/>
        </p:nvSpPr>
        <p:spPr>
          <a:xfrm>
            <a:off x="5867586" y="5756451"/>
            <a:ext cx="1485471" cy="369332"/>
          </a:xfrm>
          <a:prstGeom prst="rect">
            <a:avLst/>
          </a:prstGeom>
          <a:noFill/>
        </p:spPr>
        <p:txBody>
          <a:bodyPr wrap="none" rtlCol="0">
            <a:spAutoFit/>
          </a:bodyPr>
          <a:lstStyle/>
          <a:p>
            <a:r>
              <a:rPr lang="en-US" dirty="0"/>
              <a:t>Conservatives</a:t>
            </a:r>
          </a:p>
        </p:txBody>
      </p:sp>
    </p:spTree>
    <p:extLst>
      <p:ext uri="{BB962C8B-B14F-4D97-AF65-F5344CB8AC3E}">
        <p14:creationId xmlns:p14="http://schemas.microsoft.com/office/powerpoint/2010/main" val="25024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E686BF9-6299-8145-82F9-4FDAD4D2C690}"/>
              </a:ext>
            </a:extLst>
          </p:cNvPr>
          <p:cNvSpPr/>
          <p:nvPr/>
        </p:nvSpPr>
        <p:spPr>
          <a:xfrm>
            <a:off x="801918" y="703634"/>
            <a:ext cx="2416770" cy="2094430"/>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Negative Attitude Change</a:t>
            </a:r>
          </a:p>
        </p:txBody>
      </p:sp>
      <p:sp>
        <p:nvSpPr>
          <p:cNvPr id="8" name="Rounded Rectangle 7">
            <a:extLst>
              <a:ext uri="{FF2B5EF4-FFF2-40B4-BE49-F238E27FC236}">
                <a16:creationId xmlns:a16="http://schemas.microsoft.com/office/drawing/2014/main" id="{0CDF3327-84DB-4945-A8C4-D9E2A8FF06FD}"/>
              </a:ext>
            </a:extLst>
          </p:cNvPr>
          <p:cNvSpPr/>
          <p:nvPr/>
        </p:nvSpPr>
        <p:spPr>
          <a:xfrm>
            <a:off x="4175760" y="2231136"/>
            <a:ext cx="3048000" cy="2241512"/>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Source Credibility</a:t>
            </a:r>
          </a:p>
        </p:txBody>
      </p:sp>
      <p:sp>
        <p:nvSpPr>
          <p:cNvPr id="9" name="Rounded Rectangle 8">
            <a:extLst>
              <a:ext uri="{FF2B5EF4-FFF2-40B4-BE49-F238E27FC236}">
                <a16:creationId xmlns:a16="http://schemas.microsoft.com/office/drawing/2014/main" id="{645A3C4E-3A3B-A04F-B7C6-B44C2369D20B}"/>
              </a:ext>
            </a:extLst>
          </p:cNvPr>
          <p:cNvSpPr/>
          <p:nvPr/>
        </p:nvSpPr>
        <p:spPr>
          <a:xfrm>
            <a:off x="8180832" y="2620372"/>
            <a:ext cx="2176272" cy="156758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Moral Frame</a:t>
            </a:r>
          </a:p>
        </p:txBody>
      </p:sp>
    </p:spTree>
    <p:extLst>
      <p:ext uri="{BB962C8B-B14F-4D97-AF65-F5344CB8AC3E}">
        <p14:creationId xmlns:p14="http://schemas.microsoft.com/office/powerpoint/2010/main" val="10179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102AE1D-0F60-C34C-91F2-0A986A558731}"/>
              </a:ext>
            </a:extLst>
          </p:cNvPr>
          <p:cNvSpPr/>
          <p:nvPr/>
        </p:nvSpPr>
        <p:spPr>
          <a:xfrm>
            <a:off x="801918" y="3404162"/>
            <a:ext cx="2416770" cy="2094430"/>
          </a:xfrm>
          <a:prstGeom prst="roundRect">
            <a:avLst/>
          </a:prstGeom>
          <a:solidFill>
            <a:schemeClr val="bg1"/>
          </a:solidFill>
          <a:effectLst>
            <a:outerShdw blurRad="1524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accent1">
                    <a:lumMod val="50000"/>
                  </a:schemeClr>
                </a:solidFill>
              </a:rPr>
              <a:t>Positive Attitude Change</a:t>
            </a:r>
          </a:p>
        </p:txBody>
      </p:sp>
      <p:sp>
        <p:nvSpPr>
          <p:cNvPr id="8" name="Rounded Rectangle 7">
            <a:extLst>
              <a:ext uri="{FF2B5EF4-FFF2-40B4-BE49-F238E27FC236}">
                <a16:creationId xmlns:a16="http://schemas.microsoft.com/office/drawing/2014/main" id="{0CDF3327-84DB-4945-A8C4-D9E2A8FF06FD}"/>
              </a:ext>
            </a:extLst>
          </p:cNvPr>
          <p:cNvSpPr/>
          <p:nvPr/>
        </p:nvSpPr>
        <p:spPr>
          <a:xfrm>
            <a:off x="4090416" y="2622350"/>
            <a:ext cx="2346960" cy="1563624"/>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Source Credibility</a:t>
            </a:r>
          </a:p>
        </p:txBody>
      </p:sp>
      <p:sp>
        <p:nvSpPr>
          <p:cNvPr id="9" name="Rounded Rectangle 8">
            <a:extLst>
              <a:ext uri="{FF2B5EF4-FFF2-40B4-BE49-F238E27FC236}">
                <a16:creationId xmlns:a16="http://schemas.microsoft.com/office/drawing/2014/main" id="{645A3C4E-3A3B-A04F-B7C6-B44C2369D20B}"/>
              </a:ext>
            </a:extLst>
          </p:cNvPr>
          <p:cNvSpPr/>
          <p:nvPr/>
        </p:nvSpPr>
        <p:spPr>
          <a:xfrm>
            <a:off x="7744968" y="2283406"/>
            <a:ext cx="3048000" cy="2241512"/>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Moral Frame</a:t>
            </a:r>
          </a:p>
        </p:txBody>
      </p:sp>
    </p:spTree>
    <p:extLst>
      <p:ext uri="{BB962C8B-B14F-4D97-AF65-F5344CB8AC3E}">
        <p14:creationId xmlns:p14="http://schemas.microsoft.com/office/powerpoint/2010/main" val="331462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C9E8-159A-3345-AC10-1854E5677F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70AF44-D91B-9047-AEAE-799DCD3ED1E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744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1EA2-F01B-6D49-A26B-401BE9CA6043}"/>
              </a:ext>
            </a:extLst>
          </p:cNvPr>
          <p:cNvSpPr>
            <a:spLocks noGrp="1"/>
          </p:cNvSpPr>
          <p:nvPr>
            <p:ph type="title"/>
          </p:nvPr>
        </p:nvSpPr>
        <p:spPr/>
        <p:txBody>
          <a:bodyPr/>
          <a:lstStyle/>
          <a:p>
            <a:r>
              <a:rPr lang="en-US" dirty="0"/>
              <a:t>Attitudes</a:t>
            </a:r>
          </a:p>
        </p:txBody>
      </p:sp>
      <p:sp>
        <p:nvSpPr>
          <p:cNvPr id="3" name="Content Placeholder 2">
            <a:extLst>
              <a:ext uri="{FF2B5EF4-FFF2-40B4-BE49-F238E27FC236}">
                <a16:creationId xmlns:a16="http://schemas.microsoft.com/office/drawing/2014/main" id="{DE5BD11B-3399-A545-A0A2-BCFE1D327020}"/>
              </a:ext>
            </a:extLst>
          </p:cNvPr>
          <p:cNvSpPr>
            <a:spLocks noGrp="1"/>
          </p:cNvSpPr>
          <p:nvPr>
            <p:ph idx="1"/>
          </p:nvPr>
        </p:nvSpPr>
        <p:spPr>
          <a:xfrm>
            <a:off x="838200" y="1825625"/>
            <a:ext cx="10515600" cy="1325563"/>
          </a:xfrm>
        </p:spPr>
        <p:txBody>
          <a:bodyPr/>
          <a:lstStyle/>
          <a:p>
            <a:r>
              <a:rPr lang="en-US" dirty="0"/>
              <a:t>Favorable or unfavorable evaluation of a target </a:t>
            </a:r>
            <a:r>
              <a:rPr lang="en-US" sz="1400" dirty="0"/>
              <a:t>(</a:t>
            </a:r>
            <a:r>
              <a:rPr lang="en-US" sz="1400" dirty="0" err="1"/>
              <a:t>Albarracin</a:t>
            </a:r>
            <a:r>
              <a:rPr lang="en-US" sz="1400" dirty="0"/>
              <a:t> &amp; </a:t>
            </a:r>
            <a:r>
              <a:rPr lang="en-US" sz="1400" dirty="0" err="1"/>
              <a:t>Shavitt</a:t>
            </a:r>
            <a:r>
              <a:rPr lang="en-US" sz="1400" dirty="0"/>
              <a:t>, 2018)</a:t>
            </a:r>
          </a:p>
          <a:p>
            <a:r>
              <a:rPr lang="en-US" dirty="0"/>
              <a:t>A target can be a object, event, or situation.</a:t>
            </a:r>
          </a:p>
          <a:p>
            <a:endParaRPr lang="en-US" dirty="0"/>
          </a:p>
        </p:txBody>
      </p:sp>
      <p:sp>
        <p:nvSpPr>
          <p:cNvPr id="4" name="TextBox 3">
            <a:extLst>
              <a:ext uri="{FF2B5EF4-FFF2-40B4-BE49-F238E27FC236}">
                <a16:creationId xmlns:a16="http://schemas.microsoft.com/office/drawing/2014/main" id="{92F67403-F1B7-C54E-B148-F64A299F36C4}"/>
              </a:ext>
            </a:extLst>
          </p:cNvPr>
          <p:cNvSpPr txBox="1"/>
          <p:nvPr/>
        </p:nvSpPr>
        <p:spPr>
          <a:xfrm>
            <a:off x="4147457" y="3706813"/>
            <a:ext cx="3212098" cy="1107996"/>
          </a:xfrm>
          <a:prstGeom prst="rect">
            <a:avLst/>
          </a:prstGeom>
          <a:noFill/>
        </p:spPr>
        <p:txBody>
          <a:bodyPr wrap="none" rtlCol="0">
            <a:spAutoFit/>
          </a:bodyPr>
          <a:lstStyle/>
          <a:p>
            <a:r>
              <a:rPr lang="en-US" sz="6600" dirty="0"/>
              <a:t>Message</a:t>
            </a:r>
          </a:p>
        </p:txBody>
      </p:sp>
    </p:spTree>
    <p:extLst>
      <p:ext uri="{BB962C8B-B14F-4D97-AF65-F5344CB8AC3E}">
        <p14:creationId xmlns:p14="http://schemas.microsoft.com/office/powerpoint/2010/main" val="41538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FB77-C0DA-4F4D-A96B-6A3CA366D3B6}"/>
              </a:ext>
            </a:extLst>
          </p:cNvPr>
          <p:cNvSpPr>
            <a:spLocks noGrp="1"/>
          </p:cNvSpPr>
          <p:nvPr>
            <p:ph type="title"/>
          </p:nvPr>
        </p:nvSpPr>
        <p:spPr/>
        <p:txBody>
          <a:bodyPr/>
          <a:lstStyle/>
          <a:p>
            <a:r>
              <a:rPr lang="en-US" dirty="0"/>
              <a:t>Hypotheses </a:t>
            </a:r>
          </a:p>
        </p:txBody>
      </p:sp>
      <p:sp>
        <p:nvSpPr>
          <p:cNvPr id="3" name="Content Placeholder 2">
            <a:extLst>
              <a:ext uri="{FF2B5EF4-FFF2-40B4-BE49-F238E27FC236}">
                <a16:creationId xmlns:a16="http://schemas.microsoft.com/office/drawing/2014/main" id="{BAD40D9C-BF0D-4341-8438-BFEBEB13A01F}"/>
              </a:ext>
            </a:extLst>
          </p:cNvPr>
          <p:cNvSpPr>
            <a:spLocks noGrp="1"/>
          </p:cNvSpPr>
          <p:nvPr>
            <p:ph idx="1"/>
          </p:nvPr>
        </p:nvSpPr>
        <p:spPr>
          <a:xfrm>
            <a:off x="838200" y="1825624"/>
            <a:ext cx="10515600" cy="4833083"/>
          </a:xfrm>
        </p:spPr>
        <p:txBody>
          <a:bodyPr>
            <a:normAutofit fontScale="85000" lnSpcReduction="10000"/>
          </a:bodyPr>
          <a:lstStyle/>
          <a:p>
            <a:pPr lvl="0">
              <a:lnSpc>
                <a:spcPct val="120000"/>
              </a:lnSpc>
            </a:pPr>
            <a:r>
              <a:rPr lang="en-US" dirty="0">
                <a:solidFill>
                  <a:srgbClr val="0070C0"/>
                </a:solidFill>
              </a:rPr>
              <a:t>Individualizing message embedded in CNN context will produce greater attitude change for liberals than for conservatives. </a:t>
            </a:r>
          </a:p>
          <a:p>
            <a:pPr lvl="0">
              <a:lnSpc>
                <a:spcPct val="120000"/>
              </a:lnSpc>
            </a:pPr>
            <a:r>
              <a:rPr lang="en-US" dirty="0"/>
              <a:t>Individualizing message embedded in FOX context will produce greater attitude change for conservatives than for liberals. </a:t>
            </a:r>
          </a:p>
          <a:p>
            <a:pPr lvl="0">
              <a:lnSpc>
                <a:spcPct val="120000"/>
              </a:lnSpc>
            </a:pPr>
            <a:r>
              <a:rPr lang="en-US" dirty="0"/>
              <a:t>Binding message embedded in CNN will produce greater, positive attitude change for liberals than for conservatives. </a:t>
            </a:r>
          </a:p>
          <a:p>
            <a:pPr lvl="0">
              <a:lnSpc>
                <a:spcPct val="120000"/>
              </a:lnSpc>
            </a:pPr>
            <a:r>
              <a:rPr lang="en-US" dirty="0">
                <a:solidFill>
                  <a:srgbClr val="C00000"/>
                </a:solidFill>
              </a:rPr>
              <a:t>Binding message embedded in FOX will produce greater, positive attitude change for conservatives than for liberals. </a:t>
            </a:r>
          </a:p>
          <a:p>
            <a:pPr lvl="0">
              <a:lnSpc>
                <a:spcPct val="120000"/>
              </a:lnSpc>
            </a:pPr>
            <a:r>
              <a:rPr lang="en-US" dirty="0"/>
              <a:t>High perceived source credibility will produce greater attitude change, when logo and moral frame are politically congruent with participants’ political ideology</a:t>
            </a:r>
          </a:p>
        </p:txBody>
      </p:sp>
    </p:spTree>
    <p:extLst>
      <p:ext uri="{BB962C8B-B14F-4D97-AF65-F5344CB8AC3E}">
        <p14:creationId xmlns:p14="http://schemas.microsoft.com/office/powerpoint/2010/main" val="7079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EE1F-A435-974A-9086-8B854B454CA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E653D05A-9F08-A14B-BF87-E857689A9873}"/>
              </a:ext>
            </a:extLst>
          </p:cNvPr>
          <p:cNvSpPr>
            <a:spLocks noGrp="1"/>
          </p:cNvSpPr>
          <p:nvPr>
            <p:ph sz="half" idx="1"/>
          </p:nvPr>
        </p:nvSpPr>
        <p:spPr>
          <a:xfrm>
            <a:off x="524933" y="1353312"/>
            <a:ext cx="5647267" cy="5182955"/>
          </a:xfrm>
        </p:spPr>
        <p:txBody>
          <a:bodyPr>
            <a:normAutofit fontScale="25000" lnSpcReduction="20000"/>
          </a:bodyPr>
          <a:lstStyle/>
          <a:p>
            <a:pPr>
              <a:lnSpc>
                <a:spcPct val="170000"/>
              </a:lnSpc>
              <a:spcBef>
                <a:spcPts val="0"/>
              </a:spcBef>
            </a:pPr>
            <a:r>
              <a:rPr lang="en-US" sz="5200" dirty="0" err="1"/>
              <a:t>Albarracin</a:t>
            </a:r>
            <a:r>
              <a:rPr lang="en-US" sz="5200" dirty="0"/>
              <a:t>, D., &amp; </a:t>
            </a:r>
            <a:r>
              <a:rPr lang="en-US" sz="5200" dirty="0" err="1"/>
              <a:t>Shavitt</a:t>
            </a:r>
            <a:r>
              <a:rPr lang="en-US" sz="5200" dirty="0"/>
              <a:t>, S. (2018). Attitudes and attitude change. </a:t>
            </a:r>
            <a:r>
              <a:rPr lang="en-US" sz="5200" i="1" dirty="0"/>
              <a:t>Annual Review of Psychology</a:t>
            </a:r>
            <a:r>
              <a:rPr lang="en-US" sz="5200" dirty="0"/>
              <a:t>, </a:t>
            </a:r>
            <a:r>
              <a:rPr lang="en-US" sz="5200" i="1" dirty="0"/>
              <a:t>69</a:t>
            </a:r>
            <a:r>
              <a:rPr lang="en-US" sz="5200" dirty="0"/>
              <a:t>, 299-327. </a:t>
            </a:r>
          </a:p>
          <a:p>
            <a:pPr>
              <a:lnSpc>
                <a:spcPct val="170000"/>
              </a:lnSpc>
              <a:spcBef>
                <a:spcPts val="0"/>
              </a:spcBef>
            </a:pPr>
            <a:r>
              <a:rPr lang="en-US" sz="5200" dirty="0"/>
              <a:t>Childers, T. L., &amp; </a:t>
            </a:r>
            <a:r>
              <a:rPr lang="en-US" sz="5200" dirty="0" err="1"/>
              <a:t>Jass</a:t>
            </a:r>
            <a:r>
              <a:rPr lang="en-US" sz="5200" dirty="0"/>
              <a:t>, J. (2002). All dressed up with something to say: Effects of typeface semantic associations on brand perceptions and consumer memory. </a:t>
            </a:r>
            <a:r>
              <a:rPr lang="en-US" sz="5200" i="1" dirty="0"/>
              <a:t>Journal of Consumer Psychology</a:t>
            </a:r>
            <a:r>
              <a:rPr lang="en-US" sz="5200" dirty="0"/>
              <a:t>, </a:t>
            </a:r>
            <a:r>
              <a:rPr lang="en-US" sz="5200" i="1" dirty="0"/>
              <a:t>12</a:t>
            </a:r>
            <a:r>
              <a:rPr lang="en-US" sz="5200" dirty="0"/>
              <a:t>(2), 93-106. </a:t>
            </a:r>
          </a:p>
          <a:p>
            <a:pPr>
              <a:lnSpc>
                <a:spcPct val="170000"/>
              </a:lnSpc>
              <a:spcBef>
                <a:spcPts val="0"/>
              </a:spcBef>
            </a:pPr>
            <a:r>
              <a:rPr lang="en-US" sz="5200" dirty="0"/>
              <a:t>Clifford, S., &amp; </a:t>
            </a:r>
            <a:r>
              <a:rPr lang="en-US" sz="5200" dirty="0" err="1"/>
              <a:t>Jerit</a:t>
            </a:r>
            <a:r>
              <a:rPr lang="en-US" sz="5200" dirty="0"/>
              <a:t>, J. (2013). How words do the work of politics: Moral foundations theory and the debate over stem cell research. </a:t>
            </a:r>
            <a:r>
              <a:rPr lang="en-US" sz="5200" i="1" dirty="0"/>
              <a:t>The Journal of Politics</a:t>
            </a:r>
            <a:r>
              <a:rPr lang="en-US" sz="5200" dirty="0"/>
              <a:t>, </a:t>
            </a:r>
            <a:r>
              <a:rPr lang="en-US" sz="5200" i="1" dirty="0"/>
              <a:t>75</a:t>
            </a:r>
            <a:r>
              <a:rPr lang="en-US" sz="5200" dirty="0"/>
              <a:t>(3), 659-671.</a:t>
            </a:r>
          </a:p>
          <a:p>
            <a:pPr>
              <a:lnSpc>
                <a:spcPct val="170000"/>
              </a:lnSpc>
              <a:spcBef>
                <a:spcPts val="0"/>
              </a:spcBef>
            </a:pPr>
            <a:r>
              <a:rPr lang="en-US" sz="5200" dirty="0"/>
              <a:t>Graham, J., Haidt, J., &amp; Nosek, B. A. (2009). Liberals and conservatives rely on different sets of moral foundations. </a:t>
            </a:r>
            <a:r>
              <a:rPr lang="en-US" sz="5200" i="1" dirty="0"/>
              <a:t>Journal of Personality and Social Psychology</a:t>
            </a:r>
            <a:r>
              <a:rPr lang="en-US" sz="5200" dirty="0"/>
              <a:t>, </a:t>
            </a:r>
            <a:r>
              <a:rPr lang="en-US" sz="5200" i="1" dirty="0"/>
              <a:t>96</a:t>
            </a:r>
            <a:r>
              <a:rPr lang="en-US" sz="5200" dirty="0"/>
              <a:t>(5), 1029. </a:t>
            </a:r>
          </a:p>
          <a:p>
            <a:pPr>
              <a:lnSpc>
                <a:spcPct val="170000"/>
              </a:lnSpc>
              <a:spcBef>
                <a:spcPts val="0"/>
              </a:spcBef>
            </a:pPr>
            <a:r>
              <a:rPr lang="en-US" sz="5200" dirty="0"/>
              <a:t>Feinberg, M., &amp; </a:t>
            </a:r>
            <a:r>
              <a:rPr lang="en-US" sz="5200" dirty="0" err="1"/>
              <a:t>Willer</a:t>
            </a:r>
            <a:r>
              <a:rPr lang="en-US" sz="5200" dirty="0"/>
              <a:t>, R. (2012). The moral roots of environmental attitudes. </a:t>
            </a:r>
            <a:r>
              <a:rPr lang="en-US" sz="5200" i="1" dirty="0"/>
              <a:t>Psychological science</a:t>
            </a:r>
            <a:r>
              <a:rPr lang="en-US" sz="5200" dirty="0"/>
              <a:t>, </a:t>
            </a:r>
            <a:r>
              <a:rPr lang="en-US" sz="5200" i="1" dirty="0"/>
              <a:t>24</a:t>
            </a:r>
            <a:r>
              <a:rPr lang="en-US" sz="5200" dirty="0"/>
              <a:t>(1), 56-62.</a:t>
            </a:r>
          </a:p>
          <a:p>
            <a:pPr>
              <a:lnSpc>
                <a:spcPct val="170000"/>
              </a:lnSpc>
              <a:spcBef>
                <a:spcPts val="0"/>
              </a:spcBef>
            </a:pPr>
            <a:r>
              <a:rPr lang="en-US" sz="5200" dirty="0"/>
              <a:t>Feinberg, M., &amp; </a:t>
            </a:r>
            <a:r>
              <a:rPr lang="en-US" sz="5200" dirty="0" err="1"/>
              <a:t>Willer</a:t>
            </a:r>
            <a:r>
              <a:rPr lang="en-US" sz="5200" dirty="0"/>
              <a:t>, R. (2015). From gulf to bridge: when do moral arguments facilitate political influence?. </a:t>
            </a:r>
            <a:r>
              <a:rPr lang="en-US" sz="5200" i="1" dirty="0"/>
              <a:t>Personality and Social Psychology Bulletin</a:t>
            </a:r>
            <a:r>
              <a:rPr lang="en-US" sz="5200" dirty="0"/>
              <a:t>, </a:t>
            </a:r>
            <a:r>
              <a:rPr lang="en-US" sz="5200" i="1" dirty="0"/>
              <a:t>41</a:t>
            </a:r>
            <a:r>
              <a:rPr lang="en-US" sz="5200" dirty="0"/>
              <a:t>(12), 1665-1681.</a:t>
            </a:r>
          </a:p>
        </p:txBody>
      </p:sp>
      <p:sp>
        <p:nvSpPr>
          <p:cNvPr id="6" name="Content Placeholder 5">
            <a:extLst>
              <a:ext uri="{FF2B5EF4-FFF2-40B4-BE49-F238E27FC236}">
                <a16:creationId xmlns:a16="http://schemas.microsoft.com/office/drawing/2014/main" id="{18A2565F-ACA8-A64A-8D12-DCAAC86764B7}"/>
              </a:ext>
            </a:extLst>
          </p:cNvPr>
          <p:cNvSpPr>
            <a:spLocks noGrp="1"/>
          </p:cNvSpPr>
          <p:nvPr>
            <p:ph sz="half" idx="2"/>
          </p:nvPr>
        </p:nvSpPr>
        <p:spPr>
          <a:xfrm>
            <a:off x="6172199" y="1353312"/>
            <a:ext cx="5681133" cy="4823651"/>
          </a:xfrm>
        </p:spPr>
        <p:txBody>
          <a:bodyPr>
            <a:normAutofit fontScale="25000" lnSpcReduction="20000"/>
          </a:bodyPr>
          <a:lstStyle/>
          <a:p>
            <a:pPr>
              <a:lnSpc>
                <a:spcPct val="170000"/>
              </a:lnSpc>
              <a:spcBef>
                <a:spcPts val="0"/>
              </a:spcBef>
            </a:pPr>
            <a:r>
              <a:rPr lang="en-US" sz="5200" dirty="0"/>
              <a:t>Ho, A. K., </a:t>
            </a:r>
            <a:r>
              <a:rPr lang="en-US" sz="5200" dirty="0" err="1"/>
              <a:t>Sidanius</a:t>
            </a:r>
            <a:r>
              <a:rPr lang="en-US" sz="5200" dirty="0"/>
              <a:t>, J., </a:t>
            </a:r>
            <a:r>
              <a:rPr lang="en-US" sz="5200" dirty="0" err="1"/>
              <a:t>Kteily</a:t>
            </a:r>
            <a:r>
              <a:rPr lang="en-US" sz="5200" dirty="0"/>
              <a:t>, N., Sheehy-Skeffington, J., </a:t>
            </a:r>
            <a:r>
              <a:rPr lang="en-US" sz="5200" dirty="0" err="1"/>
              <a:t>Pratto</a:t>
            </a:r>
            <a:r>
              <a:rPr lang="en-US" sz="5200" dirty="0"/>
              <a:t>, F., Henkel, K. E., ... &amp; Stewart, A. L. (2015). The nature of social dominance orientation: Theorizing and measuring preferences for intergroup inequality using the new SDO7 scale. </a:t>
            </a:r>
            <a:r>
              <a:rPr lang="en-US" sz="5200" i="1" dirty="0"/>
              <a:t>Journal of Personality and Social Psychology</a:t>
            </a:r>
            <a:r>
              <a:rPr lang="en-US" sz="5200" dirty="0"/>
              <a:t>, </a:t>
            </a:r>
            <a:r>
              <a:rPr lang="en-US" sz="5200" i="1" dirty="0"/>
              <a:t>109</a:t>
            </a:r>
            <a:r>
              <a:rPr lang="en-US" sz="5200" dirty="0"/>
              <a:t>(6), 1003. </a:t>
            </a:r>
          </a:p>
          <a:p>
            <a:pPr>
              <a:lnSpc>
                <a:spcPct val="170000"/>
              </a:lnSpc>
              <a:spcBef>
                <a:spcPts val="0"/>
              </a:spcBef>
            </a:pPr>
            <a:r>
              <a:rPr lang="en-US" sz="5200" dirty="0"/>
              <a:t>Milfont, T. L., &amp; </a:t>
            </a:r>
            <a:r>
              <a:rPr lang="en-US" sz="5200" dirty="0" err="1"/>
              <a:t>Duckitt</a:t>
            </a:r>
            <a:r>
              <a:rPr lang="en-US" sz="5200" dirty="0"/>
              <a:t>, J. (2010). The environmental attitudes inventory: A valid and reliable measure to assess the structure of environmental attitudes. </a:t>
            </a:r>
            <a:r>
              <a:rPr lang="en-US" sz="5200" i="1" dirty="0"/>
              <a:t>Journal of Environmental Psychology</a:t>
            </a:r>
            <a:r>
              <a:rPr lang="en-US" sz="5200" dirty="0"/>
              <a:t>, </a:t>
            </a:r>
            <a:r>
              <a:rPr lang="en-US" sz="5200" i="1" dirty="0"/>
              <a:t>30</a:t>
            </a:r>
            <a:r>
              <a:rPr lang="en-US" sz="5200" dirty="0"/>
              <a:t>(1), 80-94. </a:t>
            </a:r>
          </a:p>
          <a:p>
            <a:pPr>
              <a:lnSpc>
                <a:spcPct val="170000"/>
              </a:lnSpc>
              <a:spcBef>
                <a:spcPts val="0"/>
              </a:spcBef>
            </a:pPr>
            <a:r>
              <a:rPr lang="en-US" sz="5200" dirty="0"/>
              <a:t>Ohanian, R. (1990). Construction and validation of a scale to measure celebrity endorsers' perceived expertise, trustworthiness, and attractiveness. </a:t>
            </a:r>
            <a:r>
              <a:rPr lang="en-US" sz="5200" i="1" dirty="0"/>
              <a:t>Journal of advertising</a:t>
            </a:r>
            <a:r>
              <a:rPr lang="en-US" sz="5200" dirty="0"/>
              <a:t>, </a:t>
            </a:r>
            <a:r>
              <a:rPr lang="en-US" sz="5200" i="1" dirty="0"/>
              <a:t>19</a:t>
            </a:r>
            <a:r>
              <a:rPr lang="en-US" sz="5200" dirty="0"/>
              <a:t>(3), 39-52.</a:t>
            </a:r>
          </a:p>
          <a:p>
            <a:pPr>
              <a:lnSpc>
                <a:spcPct val="170000"/>
              </a:lnSpc>
              <a:spcBef>
                <a:spcPts val="0"/>
              </a:spcBef>
            </a:pPr>
            <a:r>
              <a:rPr lang="en-US" sz="5200" dirty="0"/>
              <a:t>Petty, R. E., &amp; Cacioppo, J. T. (1986). The elaboration likelihood model of persuasion. In </a:t>
            </a:r>
            <a:r>
              <a:rPr lang="en-US" sz="5200" i="1" dirty="0"/>
              <a:t>Communication and Persuasion </a:t>
            </a:r>
            <a:r>
              <a:rPr lang="en-US" sz="5200" dirty="0"/>
              <a:t>(pp. 1-24). Springer, New York, NY. </a:t>
            </a:r>
          </a:p>
          <a:p>
            <a:pPr>
              <a:lnSpc>
                <a:spcPct val="170000"/>
              </a:lnSpc>
              <a:spcBef>
                <a:spcPts val="0"/>
              </a:spcBef>
            </a:pPr>
            <a:r>
              <a:rPr lang="en-US" sz="5200" dirty="0"/>
              <a:t>Wolsko, C., </a:t>
            </a:r>
            <a:r>
              <a:rPr lang="en-US" sz="5200" dirty="0" err="1"/>
              <a:t>Ariceaga</a:t>
            </a:r>
            <a:r>
              <a:rPr lang="en-US" sz="5200" dirty="0"/>
              <a:t>, H., &amp; </a:t>
            </a:r>
            <a:r>
              <a:rPr lang="en-US" sz="5200" dirty="0" err="1"/>
              <a:t>Seiden</a:t>
            </a:r>
            <a:r>
              <a:rPr lang="en-US" sz="5200" dirty="0"/>
              <a:t>, J. (2016). Red, white, and blue enough to be green: Effects of moral framing on climate change attitudes and conservation behaviors. </a:t>
            </a:r>
            <a:r>
              <a:rPr lang="en-US" sz="5200" i="1" dirty="0"/>
              <a:t>Journal of Experimental Social Psychology</a:t>
            </a:r>
            <a:r>
              <a:rPr lang="en-US" sz="5200" dirty="0"/>
              <a:t>, </a:t>
            </a:r>
            <a:r>
              <a:rPr lang="en-US" sz="5200" i="1" dirty="0"/>
              <a:t>65</a:t>
            </a:r>
            <a:r>
              <a:rPr lang="en-US" sz="5200" dirty="0"/>
              <a:t>, 7-19. </a:t>
            </a:r>
          </a:p>
          <a:p>
            <a:endParaRPr lang="en-US" sz="1200" dirty="0"/>
          </a:p>
        </p:txBody>
      </p:sp>
    </p:spTree>
    <p:extLst>
      <p:ext uri="{BB962C8B-B14F-4D97-AF65-F5344CB8AC3E}">
        <p14:creationId xmlns:p14="http://schemas.microsoft.com/office/powerpoint/2010/main" val="310966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1EA2-F01B-6D49-A26B-401BE9CA6043}"/>
              </a:ext>
            </a:extLst>
          </p:cNvPr>
          <p:cNvSpPr>
            <a:spLocks noGrp="1"/>
          </p:cNvSpPr>
          <p:nvPr>
            <p:ph type="title"/>
          </p:nvPr>
        </p:nvSpPr>
        <p:spPr/>
        <p:txBody>
          <a:bodyPr/>
          <a:lstStyle/>
          <a:p>
            <a:r>
              <a:rPr lang="en-US" dirty="0"/>
              <a:t>Attitudes</a:t>
            </a:r>
          </a:p>
        </p:txBody>
      </p:sp>
      <p:sp>
        <p:nvSpPr>
          <p:cNvPr id="3" name="Content Placeholder 2">
            <a:extLst>
              <a:ext uri="{FF2B5EF4-FFF2-40B4-BE49-F238E27FC236}">
                <a16:creationId xmlns:a16="http://schemas.microsoft.com/office/drawing/2014/main" id="{DE5BD11B-3399-A545-A0A2-BCFE1D327020}"/>
              </a:ext>
            </a:extLst>
          </p:cNvPr>
          <p:cNvSpPr>
            <a:spLocks noGrp="1"/>
          </p:cNvSpPr>
          <p:nvPr>
            <p:ph idx="1"/>
          </p:nvPr>
        </p:nvSpPr>
        <p:spPr/>
        <p:txBody>
          <a:bodyPr/>
          <a:lstStyle/>
          <a:p>
            <a:r>
              <a:rPr lang="en-US" dirty="0">
                <a:solidFill>
                  <a:schemeClr val="bg2">
                    <a:lumMod val="75000"/>
                  </a:schemeClr>
                </a:solidFill>
              </a:rPr>
              <a:t>Favorable or unfavorable evaluation of a target </a:t>
            </a:r>
            <a:r>
              <a:rPr lang="en-US" sz="1400" dirty="0">
                <a:solidFill>
                  <a:schemeClr val="bg2">
                    <a:lumMod val="75000"/>
                  </a:schemeClr>
                </a:solidFill>
              </a:rPr>
              <a:t>(</a:t>
            </a:r>
            <a:r>
              <a:rPr lang="en-US" sz="1400" dirty="0" err="1">
                <a:solidFill>
                  <a:schemeClr val="bg2">
                    <a:lumMod val="75000"/>
                  </a:schemeClr>
                </a:solidFill>
              </a:rPr>
              <a:t>Albarracin</a:t>
            </a:r>
            <a:r>
              <a:rPr lang="en-US" sz="1400" dirty="0">
                <a:solidFill>
                  <a:schemeClr val="bg2">
                    <a:lumMod val="75000"/>
                  </a:schemeClr>
                </a:solidFill>
              </a:rPr>
              <a:t> &amp; </a:t>
            </a:r>
            <a:r>
              <a:rPr lang="en-US" sz="1400" dirty="0" err="1">
                <a:solidFill>
                  <a:schemeClr val="bg2">
                    <a:lumMod val="75000"/>
                  </a:schemeClr>
                </a:solidFill>
              </a:rPr>
              <a:t>Shavitt</a:t>
            </a:r>
            <a:r>
              <a:rPr lang="en-US" sz="1400" dirty="0">
                <a:solidFill>
                  <a:schemeClr val="bg2">
                    <a:lumMod val="75000"/>
                  </a:schemeClr>
                </a:solidFill>
              </a:rPr>
              <a:t>, 2018)</a:t>
            </a:r>
          </a:p>
        </p:txBody>
      </p:sp>
      <p:graphicFrame>
        <p:nvGraphicFramePr>
          <p:cNvPr id="4" name="Diagram 3">
            <a:extLst>
              <a:ext uri="{FF2B5EF4-FFF2-40B4-BE49-F238E27FC236}">
                <a16:creationId xmlns:a16="http://schemas.microsoft.com/office/drawing/2014/main" id="{5CD970A8-28EB-4241-8024-ACB32C1BF5D7}"/>
              </a:ext>
            </a:extLst>
          </p:cNvPr>
          <p:cNvGraphicFramePr/>
          <p:nvPr>
            <p:extLst>
              <p:ext uri="{D42A27DB-BD31-4B8C-83A1-F6EECF244321}">
                <p14:modId xmlns:p14="http://schemas.microsoft.com/office/powerpoint/2010/main" val="3829329970"/>
              </p:ext>
            </p:extLst>
          </p:nvPr>
        </p:nvGraphicFramePr>
        <p:xfrm>
          <a:off x="1850065" y="2052781"/>
          <a:ext cx="8108425" cy="389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8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1EA2-F01B-6D49-A26B-401BE9CA6043}"/>
              </a:ext>
            </a:extLst>
          </p:cNvPr>
          <p:cNvSpPr>
            <a:spLocks noGrp="1"/>
          </p:cNvSpPr>
          <p:nvPr>
            <p:ph type="title"/>
          </p:nvPr>
        </p:nvSpPr>
        <p:spPr/>
        <p:txBody>
          <a:bodyPr/>
          <a:lstStyle/>
          <a:p>
            <a:r>
              <a:rPr lang="en-US" dirty="0"/>
              <a:t>Attitudes</a:t>
            </a:r>
          </a:p>
        </p:txBody>
      </p:sp>
      <p:sp>
        <p:nvSpPr>
          <p:cNvPr id="3" name="Content Placeholder 2">
            <a:extLst>
              <a:ext uri="{FF2B5EF4-FFF2-40B4-BE49-F238E27FC236}">
                <a16:creationId xmlns:a16="http://schemas.microsoft.com/office/drawing/2014/main" id="{DE5BD11B-3399-A545-A0A2-BCFE1D327020}"/>
              </a:ext>
            </a:extLst>
          </p:cNvPr>
          <p:cNvSpPr>
            <a:spLocks noGrp="1"/>
          </p:cNvSpPr>
          <p:nvPr>
            <p:ph idx="1"/>
          </p:nvPr>
        </p:nvSpPr>
        <p:spPr/>
        <p:txBody>
          <a:bodyPr/>
          <a:lstStyle/>
          <a:p>
            <a:r>
              <a:rPr lang="en-US" dirty="0">
                <a:solidFill>
                  <a:schemeClr val="bg2">
                    <a:lumMod val="75000"/>
                  </a:schemeClr>
                </a:solidFill>
              </a:rPr>
              <a:t>Favorable or unfavorable evaluation of a target </a:t>
            </a:r>
            <a:r>
              <a:rPr lang="en-US" sz="1400" dirty="0">
                <a:solidFill>
                  <a:schemeClr val="bg2">
                    <a:lumMod val="75000"/>
                  </a:schemeClr>
                </a:solidFill>
              </a:rPr>
              <a:t>(</a:t>
            </a:r>
            <a:r>
              <a:rPr lang="en-US" sz="1400" dirty="0" err="1">
                <a:solidFill>
                  <a:schemeClr val="bg2">
                    <a:lumMod val="75000"/>
                  </a:schemeClr>
                </a:solidFill>
              </a:rPr>
              <a:t>Albarracin</a:t>
            </a:r>
            <a:r>
              <a:rPr lang="en-US" sz="1400" dirty="0">
                <a:solidFill>
                  <a:schemeClr val="bg2">
                    <a:lumMod val="75000"/>
                  </a:schemeClr>
                </a:solidFill>
              </a:rPr>
              <a:t> &amp; </a:t>
            </a:r>
            <a:r>
              <a:rPr lang="en-US" sz="1400" dirty="0" err="1">
                <a:solidFill>
                  <a:schemeClr val="bg2">
                    <a:lumMod val="75000"/>
                  </a:schemeClr>
                </a:solidFill>
              </a:rPr>
              <a:t>Shavitt</a:t>
            </a:r>
            <a:r>
              <a:rPr lang="en-US" sz="1400" dirty="0">
                <a:solidFill>
                  <a:schemeClr val="bg2">
                    <a:lumMod val="75000"/>
                  </a:schemeClr>
                </a:solidFill>
              </a:rPr>
              <a:t>, 2018)</a:t>
            </a:r>
          </a:p>
        </p:txBody>
      </p:sp>
      <p:graphicFrame>
        <p:nvGraphicFramePr>
          <p:cNvPr id="4" name="Diagram 3">
            <a:extLst>
              <a:ext uri="{FF2B5EF4-FFF2-40B4-BE49-F238E27FC236}">
                <a16:creationId xmlns:a16="http://schemas.microsoft.com/office/drawing/2014/main" id="{5CD970A8-28EB-4241-8024-ACB32C1BF5D7}"/>
              </a:ext>
            </a:extLst>
          </p:cNvPr>
          <p:cNvGraphicFramePr/>
          <p:nvPr>
            <p:extLst>
              <p:ext uri="{D42A27DB-BD31-4B8C-83A1-F6EECF244321}">
                <p14:modId xmlns:p14="http://schemas.microsoft.com/office/powerpoint/2010/main" val="134948953"/>
              </p:ext>
            </p:extLst>
          </p:nvPr>
        </p:nvGraphicFramePr>
        <p:xfrm>
          <a:off x="1850065" y="2052781"/>
          <a:ext cx="8108425" cy="3897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375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1EA2-F01B-6D49-A26B-401BE9CA6043}"/>
              </a:ext>
            </a:extLst>
          </p:cNvPr>
          <p:cNvSpPr>
            <a:spLocks noGrp="1"/>
          </p:cNvSpPr>
          <p:nvPr>
            <p:ph type="title"/>
          </p:nvPr>
        </p:nvSpPr>
        <p:spPr/>
        <p:txBody>
          <a:bodyPr/>
          <a:lstStyle/>
          <a:p>
            <a:r>
              <a:rPr lang="en-US" dirty="0"/>
              <a:t>Attitudes</a:t>
            </a:r>
          </a:p>
        </p:txBody>
      </p:sp>
      <p:sp>
        <p:nvSpPr>
          <p:cNvPr id="3" name="Content Placeholder 2">
            <a:extLst>
              <a:ext uri="{FF2B5EF4-FFF2-40B4-BE49-F238E27FC236}">
                <a16:creationId xmlns:a16="http://schemas.microsoft.com/office/drawing/2014/main" id="{DE5BD11B-3399-A545-A0A2-BCFE1D327020}"/>
              </a:ext>
            </a:extLst>
          </p:cNvPr>
          <p:cNvSpPr>
            <a:spLocks noGrp="1"/>
          </p:cNvSpPr>
          <p:nvPr>
            <p:ph idx="1"/>
          </p:nvPr>
        </p:nvSpPr>
        <p:spPr>
          <a:xfrm>
            <a:off x="838200" y="1501778"/>
            <a:ext cx="10515600" cy="4351338"/>
          </a:xfrm>
        </p:spPr>
        <p:txBody>
          <a:bodyPr/>
          <a:lstStyle/>
          <a:p>
            <a:r>
              <a:rPr lang="en-US" dirty="0">
                <a:solidFill>
                  <a:schemeClr val="bg2">
                    <a:lumMod val="75000"/>
                  </a:schemeClr>
                </a:solidFill>
              </a:rPr>
              <a:t>Favorable or unfavorable evaluation of a target </a:t>
            </a:r>
            <a:r>
              <a:rPr lang="en-US" sz="1400" dirty="0">
                <a:solidFill>
                  <a:schemeClr val="bg2">
                    <a:lumMod val="75000"/>
                  </a:schemeClr>
                </a:solidFill>
              </a:rPr>
              <a:t>(</a:t>
            </a:r>
            <a:r>
              <a:rPr lang="en-US" sz="1400" dirty="0" err="1">
                <a:solidFill>
                  <a:schemeClr val="bg2">
                    <a:lumMod val="75000"/>
                  </a:schemeClr>
                </a:solidFill>
              </a:rPr>
              <a:t>Albarracin</a:t>
            </a:r>
            <a:r>
              <a:rPr lang="en-US" sz="1400" dirty="0">
                <a:solidFill>
                  <a:schemeClr val="bg2">
                    <a:lumMod val="75000"/>
                  </a:schemeClr>
                </a:solidFill>
              </a:rPr>
              <a:t> &amp; </a:t>
            </a:r>
            <a:r>
              <a:rPr lang="en-US" sz="1400" dirty="0" err="1">
                <a:solidFill>
                  <a:schemeClr val="bg2">
                    <a:lumMod val="75000"/>
                  </a:schemeClr>
                </a:solidFill>
              </a:rPr>
              <a:t>Shavitt</a:t>
            </a:r>
            <a:r>
              <a:rPr lang="en-US" sz="1400" dirty="0">
                <a:solidFill>
                  <a:schemeClr val="bg2">
                    <a:lumMod val="75000"/>
                  </a:schemeClr>
                </a:solidFill>
              </a:rPr>
              <a:t>, 2018)</a:t>
            </a:r>
          </a:p>
        </p:txBody>
      </p:sp>
      <p:cxnSp>
        <p:nvCxnSpPr>
          <p:cNvPr id="10" name="Straight Connector 9">
            <a:extLst>
              <a:ext uri="{FF2B5EF4-FFF2-40B4-BE49-F238E27FC236}">
                <a16:creationId xmlns:a16="http://schemas.microsoft.com/office/drawing/2014/main" id="{9A84D3E3-0F0B-2641-BB00-311A60C0604D}"/>
              </a:ext>
            </a:extLst>
          </p:cNvPr>
          <p:cNvCxnSpPr>
            <a:cxnSpLocks/>
          </p:cNvCxnSpPr>
          <p:nvPr/>
        </p:nvCxnSpPr>
        <p:spPr>
          <a:xfrm>
            <a:off x="683959" y="3400756"/>
            <a:ext cx="3046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E2136293-1BD6-F345-9D06-56DF614BE5AC}"/>
              </a:ext>
            </a:extLst>
          </p:cNvPr>
          <p:cNvGraphicFramePr/>
          <p:nvPr>
            <p:extLst>
              <p:ext uri="{D42A27DB-BD31-4B8C-83A1-F6EECF244321}">
                <p14:modId xmlns:p14="http://schemas.microsoft.com/office/powerpoint/2010/main" val="690086061"/>
              </p:ext>
            </p:extLst>
          </p:nvPr>
        </p:nvGraphicFramePr>
        <p:xfrm>
          <a:off x="3839002" y="2041871"/>
          <a:ext cx="7798755" cy="491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a:extLst>
              <a:ext uri="{FF2B5EF4-FFF2-40B4-BE49-F238E27FC236}">
                <a16:creationId xmlns:a16="http://schemas.microsoft.com/office/drawing/2014/main" id="{2C56A366-F676-344A-AC43-08404572B0C2}"/>
              </a:ext>
            </a:extLst>
          </p:cNvPr>
          <p:cNvGrpSpPr/>
          <p:nvPr/>
        </p:nvGrpSpPr>
        <p:grpSpPr>
          <a:xfrm>
            <a:off x="684845" y="2041871"/>
            <a:ext cx="2723410" cy="1225114"/>
            <a:chOff x="684845" y="2041871"/>
            <a:chExt cx="2723410" cy="1225114"/>
          </a:xfrm>
        </p:grpSpPr>
        <p:grpSp>
          <p:nvGrpSpPr>
            <p:cNvPr id="5" name="Group 4">
              <a:extLst>
                <a:ext uri="{FF2B5EF4-FFF2-40B4-BE49-F238E27FC236}">
                  <a16:creationId xmlns:a16="http://schemas.microsoft.com/office/drawing/2014/main" id="{260C36C1-C970-ED43-B685-5C01B01CBEE1}"/>
                </a:ext>
              </a:extLst>
            </p:cNvPr>
            <p:cNvGrpSpPr/>
            <p:nvPr/>
          </p:nvGrpSpPr>
          <p:grpSpPr>
            <a:xfrm>
              <a:off x="684845" y="2041871"/>
              <a:ext cx="1292554" cy="476845"/>
              <a:chOff x="3360116" y="1108656"/>
              <a:chExt cx="1388191" cy="694096"/>
            </a:xfrm>
            <a:solidFill>
              <a:schemeClr val="bg2">
                <a:lumMod val="75000"/>
              </a:schemeClr>
            </a:solidFill>
          </p:grpSpPr>
          <p:sp>
            <p:nvSpPr>
              <p:cNvPr id="6" name="Rectangle 5">
                <a:extLst>
                  <a:ext uri="{FF2B5EF4-FFF2-40B4-BE49-F238E27FC236}">
                    <a16:creationId xmlns:a16="http://schemas.microsoft.com/office/drawing/2014/main" id="{FAB7B928-33EE-B448-ADA8-7E7586C62013}"/>
                  </a:ext>
                </a:extLst>
              </p:cNvPr>
              <p:cNvSpPr/>
              <p:nvPr/>
            </p:nvSpPr>
            <p:spPr>
              <a:xfrm>
                <a:off x="3360116" y="1108656"/>
                <a:ext cx="1388191" cy="69409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4DBCEE60-ED02-9540-B395-9FF5F9ECE611}"/>
                  </a:ext>
                </a:extLst>
              </p:cNvPr>
              <p:cNvSpPr txBox="1"/>
              <p:nvPr/>
            </p:nvSpPr>
            <p:spPr>
              <a:xfrm>
                <a:off x="3360116" y="1108657"/>
                <a:ext cx="1388191" cy="6940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0" kern="1200" dirty="0"/>
                  <a:t>Person</a:t>
                </a:r>
              </a:p>
            </p:txBody>
          </p:sp>
        </p:grpSp>
        <p:cxnSp>
          <p:nvCxnSpPr>
            <p:cNvPr id="13" name="Straight Connector 12">
              <a:extLst>
                <a:ext uri="{FF2B5EF4-FFF2-40B4-BE49-F238E27FC236}">
                  <a16:creationId xmlns:a16="http://schemas.microsoft.com/office/drawing/2014/main" id="{080336A0-0B76-D54A-BB57-3A8B846DA741}"/>
                </a:ext>
              </a:extLst>
            </p:cNvPr>
            <p:cNvCxnSpPr>
              <a:cxnSpLocks/>
              <a:stCxn id="7" idx="2"/>
            </p:cNvCxnSpPr>
            <p:nvPr/>
          </p:nvCxnSpPr>
          <p:spPr>
            <a:xfrm>
              <a:off x="1331122" y="2518716"/>
              <a:ext cx="0" cy="13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A032F3-CB63-1842-B991-53A89793B3A0}"/>
                </a:ext>
              </a:extLst>
            </p:cNvPr>
            <p:cNvSpPr/>
            <p:nvPr/>
          </p:nvSpPr>
          <p:spPr>
            <a:xfrm>
              <a:off x="2240050" y="2790141"/>
              <a:ext cx="1168205" cy="4768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Values</a:t>
              </a:r>
            </a:p>
          </p:txBody>
        </p:sp>
        <p:cxnSp>
          <p:nvCxnSpPr>
            <p:cNvPr id="15" name="Straight Connector 14">
              <a:extLst>
                <a:ext uri="{FF2B5EF4-FFF2-40B4-BE49-F238E27FC236}">
                  <a16:creationId xmlns:a16="http://schemas.microsoft.com/office/drawing/2014/main" id="{2E124090-441A-D843-8A77-08E28D571D89}"/>
                </a:ext>
              </a:extLst>
            </p:cNvPr>
            <p:cNvCxnSpPr>
              <a:cxnSpLocks/>
            </p:cNvCxnSpPr>
            <p:nvPr/>
          </p:nvCxnSpPr>
          <p:spPr>
            <a:xfrm>
              <a:off x="1331122" y="2666379"/>
              <a:ext cx="14930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C0B3AE9-B202-564D-8BEB-DBB5AC59F613}"/>
                </a:ext>
              </a:extLst>
            </p:cNvPr>
            <p:cNvSpPr/>
            <p:nvPr/>
          </p:nvSpPr>
          <p:spPr>
            <a:xfrm>
              <a:off x="684845" y="2790142"/>
              <a:ext cx="1168205" cy="476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Language</a:t>
              </a:r>
            </a:p>
          </p:txBody>
        </p:sp>
        <p:cxnSp>
          <p:nvCxnSpPr>
            <p:cNvPr id="19" name="Straight Connector 18">
              <a:extLst>
                <a:ext uri="{FF2B5EF4-FFF2-40B4-BE49-F238E27FC236}">
                  <a16:creationId xmlns:a16="http://schemas.microsoft.com/office/drawing/2014/main" id="{90F57919-A9EE-A44C-BD9E-F83E47FDD747}"/>
                </a:ext>
              </a:extLst>
            </p:cNvPr>
            <p:cNvCxnSpPr>
              <a:cxnSpLocks/>
            </p:cNvCxnSpPr>
            <p:nvPr/>
          </p:nvCxnSpPr>
          <p:spPr>
            <a:xfrm flipV="1">
              <a:off x="2824152" y="2653537"/>
              <a:ext cx="0" cy="1366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9FB0E4-7DF2-F043-A8D1-15BB299B3E22}"/>
                </a:ext>
              </a:extLst>
            </p:cNvPr>
            <p:cNvCxnSpPr>
              <a:cxnSpLocks/>
            </p:cNvCxnSpPr>
            <p:nvPr/>
          </p:nvCxnSpPr>
          <p:spPr>
            <a:xfrm flipV="1">
              <a:off x="1334026" y="2619674"/>
              <a:ext cx="0" cy="1366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59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1EA2-F01B-6D49-A26B-401BE9CA6043}"/>
              </a:ext>
            </a:extLst>
          </p:cNvPr>
          <p:cNvSpPr>
            <a:spLocks noGrp="1"/>
          </p:cNvSpPr>
          <p:nvPr>
            <p:ph type="title"/>
          </p:nvPr>
        </p:nvSpPr>
        <p:spPr/>
        <p:txBody>
          <a:bodyPr/>
          <a:lstStyle/>
          <a:p>
            <a:r>
              <a:rPr lang="en-US" dirty="0"/>
              <a:t>Attitudes</a:t>
            </a:r>
          </a:p>
        </p:txBody>
      </p:sp>
      <p:sp>
        <p:nvSpPr>
          <p:cNvPr id="3" name="Content Placeholder 2">
            <a:extLst>
              <a:ext uri="{FF2B5EF4-FFF2-40B4-BE49-F238E27FC236}">
                <a16:creationId xmlns:a16="http://schemas.microsoft.com/office/drawing/2014/main" id="{DE5BD11B-3399-A545-A0A2-BCFE1D327020}"/>
              </a:ext>
            </a:extLst>
          </p:cNvPr>
          <p:cNvSpPr>
            <a:spLocks noGrp="1"/>
          </p:cNvSpPr>
          <p:nvPr>
            <p:ph idx="1"/>
          </p:nvPr>
        </p:nvSpPr>
        <p:spPr>
          <a:xfrm>
            <a:off x="838200" y="1501778"/>
            <a:ext cx="10515600" cy="4351338"/>
          </a:xfrm>
        </p:spPr>
        <p:txBody>
          <a:bodyPr/>
          <a:lstStyle/>
          <a:p>
            <a:r>
              <a:rPr lang="en-US" dirty="0">
                <a:solidFill>
                  <a:schemeClr val="bg2">
                    <a:lumMod val="75000"/>
                  </a:schemeClr>
                </a:solidFill>
              </a:rPr>
              <a:t>Favorable or unfavorable evaluation of a target </a:t>
            </a:r>
            <a:r>
              <a:rPr lang="en-US" sz="1400" dirty="0">
                <a:solidFill>
                  <a:schemeClr val="bg2">
                    <a:lumMod val="75000"/>
                  </a:schemeClr>
                </a:solidFill>
              </a:rPr>
              <a:t>(</a:t>
            </a:r>
            <a:r>
              <a:rPr lang="en-US" sz="1400" dirty="0" err="1">
                <a:solidFill>
                  <a:schemeClr val="bg2">
                    <a:lumMod val="75000"/>
                  </a:schemeClr>
                </a:solidFill>
              </a:rPr>
              <a:t>Albarracin</a:t>
            </a:r>
            <a:r>
              <a:rPr lang="en-US" sz="1400" dirty="0">
                <a:solidFill>
                  <a:schemeClr val="bg2">
                    <a:lumMod val="75000"/>
                  </a:schemeClr>
                </a:solidFill>
              </a:rPr>
              <a:t> &amp; </a:t>
            </a:r>
            <a:r>
              <a:rPr lang="en-US" sz="1400" dirty="0" err="1">
                <a:solidFill>
                  <a:schemeClr val="bg2">
                    <a:lumMod val="75000"/>
                  </a:schemeClr>
                </a:solidFill>
              </a:rPr>
              <a:t>Shavitt</a:t>
            </a:r>
            <a:r>
              <a:rPr lang="en-US" sz="1400" dirty="0">
                <a:solidFill>
                  <a:schemeClr val="bg2">
                    <a:lumMod val="75000"/>
                  </a:schemeClr>
                </a:solidFill>
              </a:rPr>
              <a:t>, 2018)</a:t>
            </a:r>
          </a:p>
        </p:txBody>
      </p:sp>
      <p:cxnSp>
        <p:nvCxnSpPr>
          <p:cNvPr id="10" name="Straight Connector 9">
            <a:extLst>
              <a:ext uri="{FF2B5EF4-FFF2-40B4-BE49-F238E27FC236}">
                <a16:creationId xmlns:a16="http://schemas.microsoft.com/office/drawing/2014/main" id="{9A84D3E3-0F0B-2641-BB00-311A60C0604D}"/>
              </a:ext>
            </a:extLst>
          </p:cNvPr>
          <p:cNvCxnSpPr>
            <a:cxnSpLocks/>
          </p:cNvCxnSpPr>
          <p:nvPr/>
        </p:nvCxnSpPr>
        <p:spPr>
          <a:xfrm>
            <a:off x="683959" y="3400756"/>
            <a:ext cx="30460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E2136293-1BD6-F345-9D06-56DF614BE5AC}"/>
              </a:ext>
            </a:extLst>
          </p:cNvPr>
          <p:cNvGraphicFramePr/>
          <p:nvPr>
            <p:extLst>
              <p:ext uri="{D42A27DB-BD31-4B8C-83A1-F6EECF244321}">
                <p14:modId xmlns:p14="http://schemas.microsoft.com/office/powerpoint/2010/main" val="2173247323"/>
              </p:ext>
            </p:extLst>
          </p:nvPr>
        </p:nvGraphicFramePr>
        <p:xfrm>
          <a:off x="3839002" y="2041871"/>
          <a:ext cx="7798755" cy="4910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a:extLst>
              <a:ext uri="{FF2B5EF4-FFF2-40B4-BE49-F238E27FC236}">
                <a16:creationId xmlns:a16="http://schemas.microsoft.com/office/drawing/2014/main" id="{2C56A366-F676-344A-AC43-08404572B0C2}"/>
              </a:ext>
            </a:extLst>
          </p:cNvPr>
          <p:cNvGrpSpPr/>
          <p:nvPr/>
        </p:nvGrpSpPr>
        <p:grpSpPr>
          <a:xfrm>
            <a:off x="684845" y="2041871"/>
            <a:ext cx="2723410" cy="1225114"/>
            <a:chOff x="684845" y="2041871"/>
            <a:chExt cx="2723410" cy="1225114"/>
          </a:xfrm>
        </p:grpSpPr>
        <p:grpSp>
          <p:nvGrpSpPr>
            <p:cNvPr id="5" name="Group 4">
              <a:extLst>
                <a:ext uri="{FF2B5EF4-FFF2-40B4-BE49-F238E27FC236}">
                  <a16:creationId xmlns:a16="http://schemas.microsoft.com/office/drawing/2014/main" id="{260C36C1-C970-ED43-B685-5C01B01CBEE1}"/>
                </a:ext>
              </a:extLst>
            </p:cNvPr>
            <p:cNvGrpSpPr/>
            <p:nvPr/>
          </p:nvGrpSpPr>
          <p:grpSpPr>
            <a:xfrm>
              <a:off x="684845" y="2041871"/>
              <a:ext cx="1292554" cy="476845"/>
              <a:chOff x="3360116" y="1108656"/>
              <a:chExt cx="1388191" cy="694096"/>
            </a:xfrm>
            <a:solidFill>
              <a:schemeClr val="bg2">
                <a:lumMod val="75000"/>
              </a:schemeClr>
            </a:solidFill>
          </p:grpSpPr>
          <p:sp>
            <p:nvSpPr>
              <p:cNvPr id="6" name="Rectangle 5">
                <a:extLst>
                  <a:ext uri="{FF2B5EF4-FFF2-40B4-BE49-F238E27FC236}">
                    <a16:creationId xmlns:a16="http://schemas.microsoft.com/office/drawing/2014/main" id="{FAB7B928-33EE-B448-ADA8-7E7586C62013}"/>
                  </a:ext>
                </a:extLst>
              </p:cNvPr>
              <p:cNvSpPr/>
              <p:nvPr/>
            </p:nvSpPr>
            <p:spPr>
              <a:xfrm>
                <a:off x="3360116" y="1108656"/>
                <a:ext cx="1388191" cy="69409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4DBCEE60-ED02-9540-B395-9FF5F9ECE611}"/>
                  </a:ext>
                </a:extLst>
              </p:cNvPr>
              <p:cNvSpPr txBox="1"/>
              <p:nvPr/>
            </p:nvSpPr>
            <p:spPr>
              <a:xfrm>
                <a:off x="3360116" y="1108657"/>
                <a:ext cx="1388191" cy="6940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0" kern="1200" dirty="0"/>
                  <a:t>Person</a:t>
                </a:r>
              </a:p>
            </p:txBody>
          </p:sp>
        </p:grpSp>
        <p:cxnSp>
          <p:nvCxnSpPr>
            <p:cNvPr id="13" name="Straight Connector 12">
              <a:extLst>
                <a:ext uri="{FF2B5EF4-FFF2-40B4-BE49-F238E27FC236}">
                  <a16:creationId xmlns:a16="http://schemas.microsoft.com/office/drawing/2014/main" id="{080336A0-0B76-D54A-BB57-3A8B846DA741}"/>
                </a:ext>
              </a:extLst>
            </p:cNvPr>
            <p:cNvCxnSpPr>
              <a:cxnSpLocks/>
              <a:stCxn id="7" idx="2"/>
            </p:cNvCxnSpPr>
            <p:nvPr/>
          </p:nvCxnSpPr>
          <p:spPr>
            <a:xfrm>
              <a:off x="1331122" y="2518716"/>
              <a:ext cx="0" cy="13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EA032F3-CB63-1842-B991-53A89793B3A0}"/>
                </a:ext>
              </a:extLst>
            </p:cNvPr>
            <p:cNvSpPr/>
            <p:nvPr/>
          </p:nvSpPr>
          <p:spPr>
            <a:xfrm>
              <a:off x="2240050" y="2790141"/>
              <a:ext cx="1168205" cy="4768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Values</a:t>
              </a:r>
            </a:p>
          </p:txBody>
        </p:sp>
        <p:cxnSp>
          <p:nvCxnSpPr>
            <p:cNvPr id="15" name="Straight Connector 14">
              <a:extLst>
                <a:ext uri="{FF2B5EF4-FFF2-40B4-BE49-F238E27FC236}">
                  <a16:creationId xmlns:a16="http://schemas.microsoft.com/office/drawing/2014/main" id="{2E124090-441A-D843-8A77-08E28D571D89}"/>
                </a:ext>
              </a:extLst>
            </p:cNvPr>
            <p:cNvCxnSpPr>
              <a:cxnSpLocks/>
            </p:cNvCxnSpPr>
            <p:nvPr/>
          </p:nvCxnSpPr>
          <p:spPr>
            <a:xfrm>
              <a:off x="1331122" y="2666379"/>
              <a:ext cx="14930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C0B3AE9-B202-564D-8BEB-DBB5AC59F613}"/>
                </a:ext>
              </a:extLst>
            </p:cNvPr>
            <p:cNvSpPr/>
            <p:nvPr/>
          </p:nvSpPr>
          <p:spPr>
            <a:xfrm>
              <a:off x="684845" y="2790142"/>
              <a:ext cx="1168205" cy="476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Language</a:t>
              </a:r>
            </a:p>
          </p:txBody>
        </p:sp>
        <p:cxnSp>
          <p:nvCxnSpPr>
            <p:cNvPr id="19" name="Straight Connector 18">
              <a:extLst>
                <a:ext uri="{FF2B5EF4-FFF2-40B4-BE49-F238E27FC236}">
                  <a16:creationId xmlns:a16="http://schemas.microsoft.com/office/drawing/2014/main" id="{90F57919-A9EE-A44C-BD9E-F83E47FDD747}"/>
                </a:ext>
              </a:extLst>
            </p:cNvPr>
            <p:cNvCxnSpPr>
              <a:cxnSpLocks/>
            </p:cNvCxnSpPr>
            <p:nvPr/>
          </p:nvCxnSpPr>
          <p:spPr>
            <a:xfrm flipV="1">
              <a:off x="2824152" y="2653537"/>
              <a:ext cx="0" cy="1366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79FB0E4-7DF2-F043-A8D1-15BB299B3E22}"/>
                </a:ext>
              </a:extLst>
            </p:cNvPr>
            <p:cNvCxnSpPr>
              <a:cxnSpLocks/>
            </p:cNvCxnSpPr>
            <p:nvPr/>
          </p:nvCxnSpPr>
          <p:spPr>
            <a:xfrm flipV="1">
              <a:off x="1334026" y="2619674"/>
              <a:ext cx="0" cy="1366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751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1EA2-F01B-6D49-A26B-401BE9CA6043}"/>
              </a:ext>
            </a:extLst>
          </p:cNvPr>
          <p:cNvSpPr>
            <a:spLocks noGrp="1"/>
          </p:cNvSpPr>
          <p:nvPr>
            <p:ph type="title"/>
          </p:nvPr>
        </p:nvSpPr>
        <p:spPr/>
        <p:txBody>
          <a:bodyPr/>
          <a:lstStyle/>
          <a:p>
            <a:r>
              <a:rPr lang="en-US" dirty="0"/>
              <a:t>Attitudes</a:t>
            </a:r>
          </a:p>
        </p:txBody>
      </p:sp>
      <p:sp>
        <p:nvSpPr>
          <p:cNvPr id="3" name="Content Placeholder 2">
            <a:extLst>
              <a:ext uri="{FF2B5EF4-FFF2-40B4-BE49-F238E27FC236}">
                <a16:creationId xmlns:a16="http://schemas.microsoft.com/office/drawing/2014/main" id="{DE5BD11B-3399-A545-A0A2-BCFE1D327020}"/>
              </a:ext>
            </a:extLst>
          </p:cNvPr>
          <p:cNvSpPr>
            <a:spLocks noGrp="1"/>
          </p:cNvSpPr>
          <p:nvPr>
            <p:ph idx="1"/>
          </p:nvPr>
        </p:nvSpPr>
        <p:spPr>
          <a:xfrm>
            <a:off x="834655" y="1470025"/>
            <a:ext cx="10515600" cy="4351338"/>
          </a:xfrm>
        </p:spPr>
        <p:txBody>
          <a:bodyPr/>
          <a:lstStyle/>
          <a:p>
            <a:r>
              <a:rPr lang="en-US" dirty="0">
                <a:solidFill>
                  <a:schemeClr val="bg2">
                    <a:lumMod val="75000"/>
                  </a:schemeClr>
                </a:solidFill>
              </a:rPr>
              <a:t>Favorable or unfavorable evaluation of a target </a:t>
            </a:r>
            <a:r>
              <a:rPr lang="en-US" sz="1400" dirty="0">
                <a:solidFill>
                  <a:schemeClr val="bg2">
                    <a:lumMod val="75000"/>
                  </a:schemeClr>
                </a:solidFill>
              </a:rPr>
              <a:t>(</a:t>
            </a:r>
            <a:r>
              <a:rPr lang="en-US" sz="1400" dirty="0" err="1">
                <a:solidFill>
                  <a:schemeClr val="bg2">
                    <a:lumMod val="75000"/>
                  </a:schemeClr>
                </a:solidFill>
              </a:rPr>
              <a:t>Albarracin</a:t>
            </a:r>
            <a:r>
              <a:rPr lang="en-US" sz="1400" dirty="0">
                <a:solidFill>
                  <a:schemeClr val="bg2">
                    <a:lumMod val="75000"/>
                  </a:schemeClr>
                </a:solidFill>
              </a:rPr>
              <a:t> &amp; </a:t>
            </a:r>
            <a:r>
              <a:rPr lang="en-US" sz="1400" dirty="0" err="1">
                <a:solidFill>
                  <a:schemeClr val="bg2">
                    <a:lumMod val="75000"/>
                  </a:schemeClr>
                </a:solidFill>
              </a:rPr>
              <a:t>Shavitt</a:t>
            </a:r>
            <a:r>
              <a:rPr lang="en-US" sz="1400" dirty="0">
                <a:solidFill>
                  <a:schemeClr val="bg2">
                    <a:lumMod val="75000"/>
                  </a:schemeClr>
                </a:solidFill>
              </a:rPr>
              <a:t>, 2018)</a:t>
            </a:r>
          </a:p>
        </p:txBody>
      </p:sp>
      <p:cxnSp>
        <p:nvCxnSpPr>
          <p:cNvPr id="9" name="Straight Connector 8">
            <a:extLst>
              <a:ext uri="{FF2B5EF4-FFF2-40B4-BE49-F238E27FC236}">
                <a16:creationId xmlns:a16="http://schemas.microsoft.com/office/drawing/2014/main" id="{F2D68045-5B52-B241-AAD2-405BBB310A44}"/>
              </a:ext>
            </a:extLst>
          </p:cNvPr>
          <p:cNvCxnSpPr>
            <a:cxnSpLocks/>
          </p:cNvCxnSpPr>
          <p:nvPr/>
        </p:nvCxnSpPr>
        <p:spPr>
          <a:xfrm>
            <a:off x="266331" y="3373830"/>
            <a:ext cx="40347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575F4D64-2C08-D240-B0AE-CDB03D9128A1}"/>
              </a:ext>
            </a:extLst>
          </p:cNvPr>
          <p:cNvGrpSpPr/>
          <p:nvPr/>
        </p:nvGrpSpPr>
        <p:grpSpPr>
          <a:xfrm>
            <a:off x="684845" y="2041871"/>
            <a:ext cx="2723410" cy="1225114"/>
            <a:chOff x="684845" y="2041871"/>
            <a:chExt cx="2723410" cy="1225114"/>
          </a:xfrm>
        </p:grpSpPr>
        <p:grpSp>
          <p:nvGrpSpPr>
            <p:cNvPr id="25" name="Group 24">
              <a:extLst>
                <a:ext uri="{FF2B5EF4-FFF2-40B4-BE49-F238E27FC236}">
                  <a16:creationId xmlns:a16="http://schemas.microsoft.com/office/drawing/2014/main" id="{6D6F3B60-66AE-6444-B59E-739B7456ACC7}"/>
                </a:ext>
              </a:extLst>
            </p:cNvPr>
            <p:cNvGrpSpPr/>
            <p:nvPr/>
          </p:nvGrpSpPr>
          <p:grpSpPr>
            <a:xfrm>
              <a:off x="684845" y="2041871"/>
              <a:ext cx="1292554" cy="476845"/>
              <a:chOff x="3360116" y="1108656"/>
              <a:chExt cx="1388191" cy="694096"/>
            </a:xfrm>
            <a:solidFill>
              <a:schemeClr val="bg2">
                <a:lumMod val="75000"/>
              </a:schemeClr>
            </a:solidFill>
          </p:grpSpPr>
          <p:sp>
            <p:nvSpPr>
              <p:cNvPr id="32" name="Rectangle 31">
                <a:extLst>
                  <a:ext uri="{FF2B5EF4-FFF2-40B4-BE49-F238E27FC236}">
                    <a16:creationId xmlns:a16="http://schemas.microsoft.com/office/drawing/2014/main" id="{2C2A48C2-E647-D14A-B336-93A862237642}"/>
                  </a:ext>
                </a:extLst>
              </p:cNvPr>
              <p:cNvSpPr/>
              <p:nvPr/>
            </p:nvSpPr>
            <p:spPr>
              <a:xfrm>
                <a:off x="3360116" y="1108656"/>
                <a:ext cx="1388191" cy="694095"/>
              </a:xfrm>
              <a:prstGeom prst="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FA497093-7007-4145-BCB2-78CB7EF8E43D}"/>
                  </a:ext>
                </a:extLst>
              </p:cNvPr>
              <p:cNvSpPr txBox="1"/>
              <p:nvPr/>
            </p:nvSpPr>
            <p:spPr>
              <a:xfrm>
                <a:off x="3360116" y="1108657"/>
                <a:ext cx="1388191" cy="69409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0" kern="1200" dirty="0"/>
                  <a:t>Person</a:t>
                </a:r>
              </a:p>
            </p:txBody>
          </p:sp>
        </p:grpSp>
        <p:cxnSp>
          <p:nvCxnSpPr>
            <p:cNvPr id="26" name="Straight Connector 25">
              <a:extLst>
                <a:ext uri="{FF2B5EF4-FFF2-40B4-BE49-F238E27FC236}">
                  <a16:creationId xmlns:a16="http://schemas.microsoft.com/office/drawing/2014/main" id="{3A2CD640-3AF4-2640-A20C-5B02E6CECF5D}"/>
                </a:ext>
              </a:extLst>
            </p:cNvPr>
            <p:cNvCxnSpPr>
              <a:cxnSpLocks/>
              <a:stCxn id="33" idx="2"/>
            </p:cNvCxnSpPr>
            <p:nvPr/>
          </p:nvCxnSpPr>
          <p:spPr>
            <a:xfrm>
              <a:off x="1331122" y="2518716"/>
              <a:ext cx="0" cy="13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BC81902-A265-9D47-BEFC-AA713B0BCA47}"/>
                </a:ext>
              </a:extLst>
            </p:cNvPr>
            <p:cNvSpPr/>
            <p:nvPr/>
          </p:nvSpPr>
          <p:spPr>
            <a:xfrm>
              <a:off x="2240050" y="2790141"/>
              <a:ext cx="1168205" cy="4768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Values</a:t>
              </a:r>
            </a:p>
          </p:txBody>
        </p:sp>
        <p:cxnSp>
          <p:nvCxnSpPr>
            <p:cNvPr id="28" name="Straight Connector 27">
              <a:extLst>
                <a:ext uri="{FF2B5EF4-FFF2-40B4-BE49-F238E27FC236}">
                  <a16:creationId xmlns:a16="http://schemas.microsoft.com/office/drawing/2014/main" id="{E536B0C2-BB89-4E4F-90E7-5D19E9952A28}"/>
                </a:ext>
              </a:extLst>
            </p:cNvPr>
            <p:cNvCxnSpPr>
              <a:cxnSpLocks/>
            </p:cNvCxnSpPr>
            <p:nvPr/>
          </p:nvCxnSpPr>
          <p:spPr>
            <a:xfrm>
              <a:off x="1331122" y="2666379"/>
              <a:ext cx="14930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EF39933-ADB8-6542-BD1A-F183940EA471}"/>
                </a:ext>
              </a:extLst>
            </p:cNvPr>
            <p:cNvSpPr/>
            <p:nvPr/>
          </p:nvSpPr>
          <p:spPr>
            <a:xfrm>
              <a:off x="684845" y="2790142"/>
              <a:ext cx="1168205" cy="4768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Language</a:t>
              </a:r>
            </a:p>
          </p:txBody>
        </p:sp>
        <p:cxnSp>
          <p:nvCxnSpPr>
            <p:cNvPr id="30" name="Straight Connector 29">
              <a:extLst>
                <a:ext uri="{FF2B5EF4-FFF2-40B4-BE49-F238E27FC236}">
                  <a16:creationId xmlns:a16="http://schemas.microsoft.com/office/drawing/2014/main" id="{F00E3799-87C0-314E-9CA5-2B384B0083E9}"/>
                </a:ext>
              </a:extLst>
            </p:cNvPr>
            <p:cNvCxnSpPr>
              <a:cxnSpLocks/>
            </p:cNvCxnSpPr>
            <p:nvPr/>
          </p:nvCxnSpPr>
          <p:spPr>
            <a:xfrm flipV="1">
              <a:off x="2824152" y="2653537"/>
              <a:ext cx="0" cy="1366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098112E-CE6F-F844-AA14-D14F389FAA55}"/>
                </a:ext>
              </a:extLst>
            </p:cNvPr>
            <p:cNvCxnSpPr>
              <a:cxnSpLocks/>
            </p:cNvCxnSpPr>
            <p:nvPr/>
          </p:nvCxnSpPr>
          <p:spPr>
            <a:xfrm flipV="1">
              <a:off x="1334026" y="2619674"/>
              <a:ext cx="0" cy="13660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23DD2F77-B3E6-1B44-901D-DBCC2A92952B}"/>
              </a:ext>
            </a:extLst>
          </p:cNvPr>
          <p:cNvGrpSpPr/>
          <p:nvPr/>
        </p:nvGrpSpPr>
        <p:grpSpPr>
          <a:xfrm>
            <a:off x="266331" y="3369734"/>
            <a:ext cx="3477516" cy="1732832"/>
            <a:chOff x="266331" y="4443648"/>
            <a:chExt cx="3477516" cy="1454189"/>
          </a:xfrm>
        </p:grpSpPr>
        <p:graphicFrame>
          <p:nvGraphicFramePr>
            <p:cNvPr id="11" name="Diagram 10">
              <a:extLst>
                <a:ext uri="{FF2B5EF4-FFF2-40B4-BE49-F238E27FC236}">
                  <a16:creationId xmlns:a16="http://schemas.microsoft.com/office/drawing/2014/main" id="{E2136293-1BD6-F345-9D06-56DF614BE5AC}"/>
                </a:ext>
              </a:extLst>
            </p:cNvPr>
            <p:cNvGraphicFramePr/>
            <p:nvPr>
              <p:extLst>
                <p:ext uri="{D42A27DB-BD31-4B8C-83A1-F6EECF244321}">
                  <p14:modId xmlns:p14="http://schemas.microsoft.com/office/powerpoint/2010/main" val="1369621993"/>
                </p:ext>
              </p:extLst>
            </p:nvPr>
          </p:nvGraphicFramePr>
          <p:xfrm>
            <a:off x="1636251" y="4443648"/>
            <a:ext cx="2107596" cy="9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757AE8DE-C940-514D-B9CD-B0D2389C185B}"/>
                </a:ext>
              </a:extLst>
            </p:cNvPr>
            <p:cNvSpPr/>
            <p:nvPr/>
          </p:nvSpPr>
          <p:spPr>
            <a:xfrm>
              <a:off x="2091397" y="5365227"/>
              <a:ext cx="1176569" cy="532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Media</a:t>
              </a:r>
            </a:p>
          </p:txBody>
        </p:sp>
        <p:cxnSp>
          <p:nvCxnSpPr>
            <p:cNvPr id="19" name="Straight Connector 18">
              <a:extLst>
                <a:ext uri="{FF2B5EF4-FFF2-40B4-BE49-F238E27FC236}">
                  <a16:creationId xmlns:a16="http://schemas.microsoft.com/office/drawing/2014/main" id="{E3BCCEB3-3F93-3B46-974E-09228757C380}"/>
                </a:ext>
              </a:extLst>
            </p:cNvPr>
            <p:cNvCxnSpPr>
              <a:cxnSpLocks/>
            </p:cNvCxnSpPr>
            <p:nvPr/>
          </p:nvCxnSpPr>
          <p:spPr>
            <a:xfrm>
              <a:off x="1209196" y="5260731"/>
              <a:ext cx="0" cy="1042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2CB581B-C750-0045-B661-F1C581DCEDF9}"/>
                </a:ext>
              </a:extLst>
            </p:cNvPr>
            <p:cNvSpPr/>
            <p:nvPr/>
          </p:nvSpPr>
          <p:spPr>
            <a:xfrm>
              <a:off x="266331" y="5364960"/>
              <a:ext cx="1716400" cy="5044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Communicator</a:t>
              </a:r>
            </a:p>
          </p:txBody>
        </p:sp>
        <p:cxnSp>
          <p:nvCxnSpPr>
            <p:cNvPr id="34" name="Straight Connector 33">
              <a:extLst>
                <a:ext uri="{FF2B5EF4-FFF2-40B4-BE49-F238E27FC236}">
                  <a16:creationId xmlns:a16="http://schemas.microsoft.com/office/drawing/2014/main" id="{D9EF6AB2-704C-604F-89D8-E223D4960BC3}"/>
                </a:ext>
              </a:extLst>
            </p:cNvPr>
            <p:cNvCxnSpPr>
              <a:cxnSpLocks/>
            </p:cNvCxnSpPr>
            <p:nvPr/>
          </p:nvCxnSpPr>
          <p:spPr>
            <a:xfrm>
              <a:off x="2673829" y="5231778"/>
              <a:ext cx="0" cy="1348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7D9393-2220-3C4E-975F-7830BCB4C645}"/>
                </a:ext>
              </a:extLst>
            </p:cNvPr>
            <p:cNvCxnSpPr>
              <a:cxnSpLocks/>
            </p:cNvCxnSpPr>
            <p:nvPr/>
          </p:nvCxnSpPr>
          <p:spPr>
            <a:xfrm>
              <a:off x="1197732" y="5270768"/>
              <a:ext cx="14930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CE75A05F-85D4-4542-A1F3-D4A681223222}"/>
              </a:ext>
            </a:extLst>
          </p:cNvPr>
          <p:cNvCxnSpPr>
            <a:cxnSpLocks/>
          </p:cNvCxnSpPr>
          <p:nvPr/>
        </p:nvCxnSpPr>
        <p:spPr>
          <a:xfrm>
            <a:off x="222682" y="5287297"/>
            <a:ext cx="40347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5" name="Diagram 44">
            <a:extLst>
              <a:ext uri="{FF2B5EF4-FFF2-40B4-BE49-F238E27FC236}">
                <a16:creationId xmlns:a16="http://schemas.microsoft.com/office/drawing/2014/main" id="{37FEFA4E-D9E9-664A-9469-1D838EF500CD}"/>
              </a:ext>
            </a:extLst>
          </p:cNvPr>
          <p:cNvGraphicFramePr/>
          <p:nvPr>
            <p:extLst>
              <p:ext uri="{D42A27DB-BD31-4B8C-83A1-F6EECF244321}">
                <p14:modId xmlns:p14="http://schemas.microsoft.com/office/powerpoint/2010/main" val="3693043450"/>
              </p:ext>
            </p:extLst>
          </p:nvPr>
        </p:nvGraphicFramePr>
        <p:xfrm>
          <a:off x="4942822" y="2092673"/>
          <a:ext cx="6993290" cy="43882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064216"/>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14832</TotalTime>
  <Words>2618</Words>
  <Application>Microsoft Office PowerPoint</Application>
  <PresentationFormat>Widescreen</PresentationFormat>
  <Paragraphs>481</Paragraphs>
  <Slides>41</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Symbol</vt:lpstr>
      <vt:lpstr>Times New Roman</vt:lpstr>
      <vt:lpstr>Office Theme</vt:lpstr>
      <vt:lpstr>Influence of morally-framed messaging and source credibility on environmental attitudes</vt:lpstr>
      <vt:lpstr>PowerPoint Presentation</vt:lpstr>
      <vt:lpstr>PowerPoint Presentation</vt:lpstr>
      <vt:lpstr>Attitudes</vt:lpstr>
      <vt:lpstr>Attitudes</vt:lpstr>
      <vt:lpstr>Attitudes</vt:lpstr>
      <vt:lpstr>Attitudes</vt:lpstr>
      <vt:lpstr>Attitudes</vt:lpstr>
      <vt:lpstr>Attitudes</vt:lpstr>
      <vt:lpstr>Attitudes</vt:lpstr>
      <vt:lpstr>Two Theoretical Frameworks</vt:lpstr>
      <vt:lpstr>Moral Foundations Theory</vt:lpstr>
      <vt:lpstr>Moral Foundations Theory</vt:lpstr>
      <vt:lpstr>Research Underlying Moral Foundations</vt:lpstr>
      <vt:lpstr>Wolsko, Ariceaga, &amp; Seiden (2016) </vt:lpstr>
      <vt:lpstr>Individualizing Text</vt:lpstr>
      <vt:lpstr>PowerPoint Presentation</vt:lpstr>
      <vt:lpstr>Wolsko, Ariceaga, &amp; Seiden (2016) </vt:lpstr>
      <vt:lpstr>Two Theoretical Frameworks</vt:lpstr>
      <vt:lpstr>Elaboration Likelihood Model</vt:lpstr>
      <vt:lpstr>PowerPoint Presentation</vt:lpstr>
      <vt:lpstr>Two Theoretical Frameworks</vt:lpstr>
      <vt:lpstr>Source Credibility</vt:lpstr>
      <vt:lpstr>Source Credibility</vt:lpstr>
      <vt:lpstr>Purpose</vt:lpstr>
      <vt:lpstr>Materials and Procedure</vt:lpstr>
      <vt:lpstr>Experimental Design</vt:lpstr>
      <vt:lpstr>Experimental Design</vt:lpstr>
      <vt:lpstr>Experimental Design</vt:lpstr>
      <vt:lpstr>Experimental Design</vt:lpstr>
      <vt:lpstr>Experimental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Hypotheses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Fake News</dc:title>
  <dc:creator>Microsoft Office User</dc:creator>
  <cp:lastModifiedBy>Neil H Schwartz</cp:lastModifiedBy>
  <cp:revision>261</cp:revision>
  <dcterms:created xsi:type="dcterms:W3CDTF">2018-12-04T22:14:42Z</dcterms:created>
  <dcterms:modified xsi:type="dcterms:W3CDTF">2019-04-04T18:46:08Z</dcterms:modified>
</cp:coreProperties>
</file>